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5" r:id="rId29"/>
    <p:sldId id="283"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75" autoAdjust="0"/>
    <p:restoredTop sz="94727" autoAdjust="0"/>
  </p:normalViewPr>
  <p:slideViewPr>
    <p:cSldViewPr>
      <p:cViewPr varScale="1">
        <p:scale>
          <a:sx n="67" d="100"/>
          <a:sy n="67" d="100"/>
        </p:scale>
        <p:origin x="-1476" y="-10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A4B1484D-47BF-470E-B77D-E39A41C9BFF0}" type="datetimeFigureOut">
              <a:rPr lang="zh-CN" altLang="en-US" smtClean="0"/>
              <a:t>2016/4/24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F825A64-BF5D-42D0-A3D2-AD456A26DCD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A4B1484D-47BF-470E-B77D-E39A41C9BFF0}" type="datetimeFigureOut">
              <a:rPr lang="zh-CN" altLang="en-US" smtClean="0"/>
              <a:t>2016/4/24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F825A64-BF5D-42D0-A3D2-AD456A26DCD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4B1484D-47BF-470E-B77D-E39A41C9BFF0}" type="datetimeFigureOut">
              <a:rPr lang="zh-CN" altLang="en-US" smtClean="0"/>
              <a:t>2016/4/24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F825A64-BF5D-42D0-A3D2-AD456A26DCD0}"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A4B1484D-47BF-470E-B77D-E39A41C9BFF0}" type="datetimeFigureOut">
              <a:rPr lang="zh-CN" altLang="en-US" smtClean="0"/>
              <a:t>2016/4/24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F825A64-BF5D-42D0-A3D2-AD456A26DCD0}"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A4B1484D-47BF-470E-B77D-E39A41C9BFF0}" type="datetimeFigureOut">
              <a:rPr lang="zh-CN" altLang="en-US" smtClean="0"/>
              <a:t>2016/4/24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F825A64-BF5D-42D0-A3D2-AD456A26DCD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A4B1484D-47BF-470E-B77D-E39A41C9BFF0}" type="datetimeFigureOut">
              <a:rPr lang="zh-CN" altLang="en-US" smtClean="0"/>
              <a:t>2016/4/24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F825A64-BF5D-42D0-A3D2-AD456A26DCD0}"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4B1484D-47BF-470E-B77D-E39A41C9BFF0}" type="datetimeFigureOut">
              <a:rPr lang="zh-CN" altLang="en-US" smtClean="0"/>
              <a:t>2016/4/24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F825A64-BF5D-42D0-A3D2-AD456A26DCD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A4B1484D-47BF-470E-B77D-E39A41C9BFF0}" type="datetimeFigureOut">
              <a:rPr lang="zh-CN" altLang="en-US" smtClean="0"/>
              <a:t>2016/4/24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F825A64-BF5D-42D0-A3D2-AD456A26DCD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A4B1484D-47BF-470E-B77D-E39A41C9BFF0}" type="datetimeFigureOut">
              <a:rPr lang="zh-CN" altLang="en-US" smtClean="0"/>
              <a:t>2016/4/24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F825A64-BF5D-42D0-A3D2-AD456A26DCD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4B1484D-47BF-470E-B77D-E39A41C9BFF0}" type="datetimeFigureOut">
              <a:rPr lang="zh-CN" altLang="en-US" smtClean="0"/>
              <a:t>2016/4/24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F825A64-BF5D-42D0-A3D2-AD456A26DCD0}"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A4B1484D-47BF-470E-B77D-E39A41C9BFF0}" type="datetimeFigureOut">
              <a:rPr lang="zh-CN" altLang="en-US" smtClean="0"/>
              <a:t>2016/4/24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F825A64-BF5D-42D0-A3D2-AD456A26DCD0}"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A4B1484D-47BF-470E-B77D-E39A41C9BFF0}" type="datetimeFigureOut">
              <a:rPr lang="zh-CN" altLang="en-US" smtClean="0"/>
              <a:t>2016/4/24</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CF825A64-BF5D-42D0-A3D2-AD456A26DCD0}"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81.xml"/><Relationship Id="rId5" Type="http://schemas.openxmlformats.org/officeDocument/2006/relationships/slide" Target="slide60.xml"/><Relationship Id="rId4" Type="http://schemas.openxmlformats.org/officeDocument/2006/relationships/slide" Target="slide4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7</a:t>
            </a:r>
            <a:r>
              <a:rPr lang="zh-CN" altLang="zh-CN" dirty="0"/>
              <a:t>章</a:t>
            </a:r>
            <a:r>
              <a:rPr lang="en-US" altLang="zh-CN" dirty="0"/>
              <a:t>  </a:t>
            </a:r>
            <a:r>
              <a:rPr lang="zh-CN" altLang="zh-CN" dirty="0"/>
              <a:t>演示文稿制作基础</a:t>
            </a:r>
            <a:endParaRPr lang="zh-CN" altLang="en-US" dirty="0"/>
          </a:p>
        </p:txBody>
      </p:sp>
      <p:sp>
        <p:nvSpPr>
          <p:cNvPr id="3" name="副标题 2"/>
          <p:cNvSpPr>
            <a:spLocks noGrp="1"/>
          </p:cNvSpPr>
          <p:nvPr>
            <p:ph type="subTitle" idx="1"/>
          </p:nvPr>
        </p:nvSpPr>
        <p:spPr/>
        <p:txBody>
          <a:bodyPr/>
          <a:lstStyle/>
          <a:p>
            <a:r>
              <a:rPr lang="zh-CN" altLang="en-US" dirty="0" smtClean="0"/>
              <a:t>主讲教师：</a:t>
            </a:r>
            <a:endParaRPr lang="zh-CN" altLang="en-US" dirty="0"/>
          </a:p>
        </p:txBody>
      </p:sp>
    </p:spTree>
    <p:extLst>
      <p:ext uri="{BB962C8B-B14F-4D97-AF65-F5344CB8AC3E}">
        <p14:creationId xmlns:p14="http://schemas.microsoft.com/office/powerpoint/2010/main" val="12648192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2"/>
            <a:r>
              <a:rPr lang="en-US" altLang="zh-CN" b="1" dirty="0"/>
              <a:t>(4) </a:t>
            </a:r>
            <a:r>
              <a:rPr lang="zh-CN" altLang="zh-CN" b="1" dirty="0"/>
              <a:t>根据主题创建模板</a:t>
            </a:r>
            <a:endParaRPr lang="zh-CN" altLang="zh-CN" dirty="0"/>
          </a:p>
          <a:p>
            <a:pPr lvl="3"/>
            <a:r>
              <a:rPr lang="en-US" altLang="zh-CN" dirty="0" smtClean="0"/>
              <a:t>PowerPoint </a:t>
            </a:r>
            <a:r>
              <a:rPr lang="en-US" altLang="zh-CN" dirty="0"/>
              <a:t>2010</a:t>
            </a:r>
            <a:r>
              <a:rPr lang="zh-CN" altLang="zh-CN" dirty="0"/>
              <a:t>在本机上驻留了</a:t>
            </a:r>
            <a:r>
              <a:rPr lang="en-US" altLang="zh-CN" dirty="0"/>
              <a:t>43</a:t>
            </a:r>
            <a:r>
              <a:rPr lang="zh-CN" altLang="zh-CN" dirty="0"/>
              <a:t>个</a:t>
            </a:r>
            <a:r>
              <a:rPr lang="zh-CN" altLang="zh-CN" dirty="0" smtClean="0"/>
              <a:t>主题</a:t>
            </a:r>
            <a:r>
              <a:rPr lang="zh-CN" altLang="en-US" dirty="0" smtClean="0"/>
              <a:t>；</a:t>
            </a:r>
            <a:endParaRPr lang="en-US" altLang="zh-CN" dirty="0" smtClean="0"/>
          </a:p>
          <a:p>
            <a:pPr lvl="3"/>
            <a:r>
              <a:rPr lang="zh-CN" altLang="zh-CN" dirty="0"/>
              <a:t>在</a:t>
            </a:r>
            <a:r>
              <a:rPr lang="en-US" altLang="zh-CN" dirty="0"/>
              <a:t>PowerPoint 2010 </a:t>
            </a:r>
            <a:r>
              <a:rPr lang="zh-CN" altLang="zh-CN" dirty="0"/>
              <a:t>窗口的“文件”菜单中选择“新建”</a:t>
            </a:r>
            <a:r>
              <a:rPr lang="zh-CN" altLang="zh-CN" dirty="0" smtClean="0"/>
              <a:t>项</a:t>
            </a:r>
            <a:r>
              <a:rPr lang="zh-CN" altLang="en-US" dirty="0" smtClean="0"/>
              <a:t>；</a:t>
            </a:r>
            <a:endParaRPr lang="en-US" altLang="zh-CN" dirty="0" smtClean="0"/>
          </a:p>
          <a:p>
            <a:pPr lvl="3"/>
            <a:r>
              <a:rPr lang="zh-CN" altLang="zh-CN" dirty="0"/>
              <a:t>并在</a:t>
            </a:r>
            <a:r>
              <a:rPr lang="en-US" altLang="zh-CN" dirty="0"/>
              <a:t>“</a:t>
            </a:r>
            <a:r>
              <a:rPr lang="zh-CN" altLang="zh-CN" dirty="0"/>
              <a:t>可用的模板和主题</a:t>
            </a:r>
            <a:r>
              <a:rPr lang="en-US" altLang="zh-CN" dirty="0"/>
              <a:t>”</a:t>
            </a:r>
            <a:r>
              <a:rPr lang="zh-CN" altLang="zh-CN" dirty="0"/>
              <a:t>栏中选择</a:t>
            </a:r>
            <a:r>
              <a:rPr lang="en-US" altLang="zh-CN" dirty="0"/>
              <a:t>“</a:t>
            </a:r>
            <a:r>
              <a:rPr lang="zh-CN" altLang="zh-CN" dirty="0"/>
              <a:t>主题</a:t>
            </a:r>
            <a:r>
              <a:rPr lang="en-US" altLang="zh-CN" dirty="0"/>
              <a:t>”</a:t>
            </a:r>
            <a:r>
              <a:rPr lang="zh-CN" altLang="zh-CN" dirty="0" smtClean="0"/>
              <a:t>按钮</a:t>
            </a:r>
            <a:r>
              <a:rPr lang="zh-CN" altLang="en-US" dirty="0" smtClean="0"/>
              <a:t>，</a:t>
            </a:r>
            <a:r>
              <a:rPr lang="zh-CN" altLang="zh-CN" dirty="0" smtClean="0"/>
              <a:t>系统</a:t>
            </a:r>
            <a:r>
              <a:rPr lang="zh-CN" altLang="zh-CN" dirty="0"/>
              <a:t>将弹出主题列表</a:t>
            </a:r>
            <a:r>
              <a:rPr lang="zh-CN" altLang="zh-CN" dirty="0" smtClean="0"/>
              <a:t>项</a:t>
            </a:r>
            <a:r>
              <a:rPr lang="zh-CN" altLang="en-US" dirty="0" smtClean="0"/>
              <a:t>；</a:t>
            </a:r>
            <a:endParaRPr lang="en-US" altLang="zh-CN" dirty="0" smtClean="0"/>
          </a:p>
          <a:p>
            <a:pPr lvl="3"/>
            <a:r>
              <a:rPr lang="zh-CN" altLang="zh-CN" dirty="0" smtClean="0"/>
              <a:t>用户</a:t>
            </a:r>
            <a:r>
              <a:rPr lang="zh-CN" altLang="zh-CN" dirty="0"/>
              <a:t>可以从中选择一种主题，然后点击右窗格中的</a:t>
            </a:r>
            <a:r>
              <a:rPr lang="en-US" altLang="zh-CN" dirty="0"/>
              <a:t>“</a:t>
            </a:r>
            <a:r>
              <a:rPr lang="zh-CN" altLang="zh-CN" dirty="0"/>
              <a:t>创建</a:t>
            </a:r>
            <a:r>
              <a:rPr lang="en-US" altLang="zh-CN" dirty="0"/>
              <a:t>”</a:t>
            </a:r>
            <a:r>
              <a:rPr lang="zh-CN" altLang="zh-CN" dirty="0"/>
              <a:t>按钮，即可创建一个新的演示</a:t>
            </a:r>
            <a:r>
              <a:rPr lang="zh-CN" altLang="zh-CN" dirty="0" smtClean="0"/>
              <a:t>文稿</a:t>
            </a:r>
            <a:r>
              <a:rPr lang="zh-CN" altLang="en-US" dirty="0" smtClean="0"/>
              <a:t>；</a:t>
            </a:r>
            <a:endParaRPr lang="en-US" altLang="zh-CN" dirty="0" smtClean="0"/>
          </a:p>
          <a:p>
            <a:pPr lvl="3"/>
            <a:r>
              <a:rPr lang="zh-CN" altLang="zh-CN" dirty="0" smtClean="0"/>
              <a:t>与</a:t>
            </a:r>
            <a:r>
              <a:rPr lang="zh-CN" altLang="zh-CN" dirty="0"/>
              <a:t>模板不同的是，用</a:t>
            </a:r>
            <a:r>
              <a:rPr lang="en-US" altLang="zh-CN" dirty="0"/>
              <a:t>“</a:t>
            </a:r>
            <a:r>
              <a:rPr lang="zh-CN" altLang="zh-CN" dirty="0"/>
              <a:t>主题</a:t>
            </a:r>
            <a:r>
              <a:rPr lang="en-US" altLang="zh-CN" dirty="0"/>
              <a:t>”</a:t>
            </a:r>
            <a:r>
              <a:rPr lang="zh-CN" altLang="zh-CN" dirty="0"/>
              <a:t>创建的新演示文稿只有一页幻灯片。</a:t>
            </a:r>
          </a:p>
          <a:p>
            <a:endParaRPr lang="zh-CN" altLang="en-US" dirty="0"/>
          </a:p>
        </p:txBody>
      </p:sp>
      <p:sp>
        <p:nvSpPr>
          <p:cNvPr id="3" name="标题 2"/>
          <p:cNvSpPr>
            <a:spLocks noGrp="1"/>
          </p:cNvSpPr>
          <p:nvPr>
            <p:ph type="title"/>
          </p:nvPr>
        </p:nvSpPr>
        <p:spPr/>
        <p:txBody>
          <a:bodyPr/>
          <a:lstStyle/>
          <a:p>
            <a:r>
              <a:rPr lang="en-US" altLang="zh-CN" b="1" dirty="0"/>
              <a:t>7.1  </a:t>
            </a:r>
            <a:r>
              <a:rPr lang="en-US" altLang="zh-CN" b="1" dirty="0" smtClean="0"/>
              <a:t>PowerPoint </a:t>
            </a:r>
            <a:r>
              <a:rPr lang="en-US" altLang="zh-CN" b="1" dirty="0"/>
              <a:t>2010</a:t>
            </a:r>
            <a:r>
              <a:rPr lang="zh-CN" altLang="en-US" b="1" dirty="0"/>
              <a:t>基本操作</a:t>
            </a:r>
            <a:endParaRPr lang="zh-CN" altLang="en-US" dirty="0"/>
          </a:p>
        </p:txBody>
      </p:sp>
    </p:spTree>
    <p:extLst>
      <p:ext uri="{BB962C8B-B14F-4D97-AF65-F5344CB8AC3E}">
        <p14:creationId xmlns:p14="http://schemas.microsoft.com/office/powerpoint/2010/main" val="16253065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2"/>
            <a:r>
              <a:rPr lang="en-US" altLang="zh-CN" b="1" dirty="0" smtClean="0"/>
              <a:t>(5)</a:t>
            </a:r>
            <a:r>
              <a:rPr lang="zh-CN" altLang="zh-CN" b="1" dirty="0" smtClean="0"/>
              <a:t>根据</a:t>
            </a:r>
            <a:r>
              <a:rPr lang="zh-CN" altLang="zh-CN" b="1" dirty="0"/>
              <a:t>自己定义的模板创建演示文稿</a:t>
            </a:r>
            <a:endParaRPr lang="zh-CN" altLang="zh-CN" dirty="0"/>
          </a:p>
          <a:p>
            <a:pPr lvl="3"/>
            <a:r>
              <a:rPr lang="zh-CN" altLang="zh-CN" dirty="0"/>
              <a:t>用户可以根据需要，对一些常用的、已经编好的演示文稿另存为模板</a:t>
            </a:r>
            <a:r>
              <a:rPr lang="en-US" altLang="zh-CN" dirty="0"/>
              <a:t>(.</a:t>
            </a:r>
            <a:r>
              <a:rPr lang="en-US" altLang="zh-CN" dirty="0" err="1"/>
              <a:t>potx</a:t>
            </a:r>
            <a:r>
              <a:rPr lang="zh-CN" altLang="zh-CN" dirty="0"/>
              <a:t>或</a:t>
            </a:r>
            <a:r>
              <a:rPr lang="en-US" altLang="zh-CN" dirty="0"/>
              <a:t>.pot)</a:t>
            </a:r>
            <a:r>
              <a:rPr lang="zh-CN" altLang="zh-CN" dirty="0"/>
              <a:t>，保存为</a:t>
            </a:r>
            <a:r>
              <a:rPr lang="zh-CN" altLang="zh-CN" dirty="0" smtClean="0"/>
              <a:t>到</a:t>
            </a:r>
            <a:r>
              <a:rPr lang="en-US" altLang="zh-CN" dirty="0" smtClean="0"/>
              <a:t>Templates</a:t>
            </a:r>
            <a:r>
              <a:rPr lang="zh-CN" altLang="zh-CN" dirty="0" smtClean="0"/>
              <a:t>文件夹中</a:t>
            </a:r>
            <a:r>
              <a:rPr lang="en-US" altLang="zh-CN" dirty="0" smtClean="0"/>
              <a:t>;</a:t>
            </a:r>
          </a:p>
          <a:p>
            <a:pPr lvl="3"/>
            <a:r>
              <a:rPr lang="zh-CN" altLang="zh-CN" dirty="0" smtClean="0"/>
              <a:t>在</a:t>
            </a:r>
            <a:r>
              <a:rPr lang="en-US" altLang="zh-CN" dirty="0"/>
              <a:t>“</a:t>
            </a:r>
            <a:r>
              <a:rPr lang="zh-CN" altLang="zh-CN" dirty="0"/>
              <a:t>新建</a:t>
            </a:r>
            <a:r>
              <a:rPr lang="en-US" altLang="zh-CN" dirty="0"/>
              <a:t>”</a:t>
            </a:r>
            <a:r>
              <a:rPr lang="zh-CN" altLang="zh-CN" dirty="0"/>
              <a:t>窗口中选择</a:t>
            </a:r>
            <a:r>
              <a:rPr lang="en-US" altLang="zh-CN" dirty="0"/>
              <a:t>“</a:t>
            </a:r>
            <a:r>
              <a:rPr lang="zh-CN" altLang="zh-CN" dirty="0"/>
              <a:t>我的模板</a:t>
            </a:r>
            <a:r>
              <a:rPr lang="en-US" altLang="zh-CN" dirty="0"/>
              <a:t>”</a:t>
            </a:r>
            <a:r>
              <a:rPr lang="zh-CN" altLang="zh-CN" dirty="0"/>
              <a:t>，从弹出的对话框中的列表框中找到所需要的、自己创建的模板，并点击</a:t>
            </a:r>
            <a:r>
              <a:rPr lang="en-US" altLang="zh-CN" dirty="0"/>
              <a:t>“</a:t>
            </a:r>
            <a:r>
              <a:rPr lang="zh-CN" altLang="zh-CN" dirty="0"/>
              <a:t>确定</a:t>
            </a:r>
            <a:r>
              <a:rPr lang="en-US" altLang="zh-CN" dirty="0"/>
              <a:t>”</a:t>
            </a:r>
            <a:r>
              <a:rPr lang="zh-CN" altLang="zh-CN" dirty="0"/>
              <a:t>按钮。系统将创建一个以自己创建模板为基础的新的演示文稿。</a:t>
            </a:r>
          </a:p>
          <a:p>
            <a:pPr lvl="3"/>
            <a:r>
              <a:rPr lang="zh-CN" altLang="zh-CN" dirty="0" smtClean="0"/>
              <a:t>用户</a:t>
            </a:r>
            <a:r>
              <a:rPr lang="zh-CN" altLang="zh-CN" dirty="0"/>
              <a:t>还可以选择</a:t>
            </a:r>
            <a:r>
              <a:rPr lang="en-US" altLang="zh-CN" dirty="0"/>
              <a:t>“</a:t>
            </a:r>
            <a:r>
              <a:rPr lang="zh-CN" altLang="zh-CN" dirty="0"/>
              <a:t>最近使用的模板</a:t>
            </a:r>
            <a:r>
              <a:rPr lang="en-US" altLang="zh-CN" dirty="0" smtClean="0"/>
              <a:t>”</a:t>
            </a:r>
            <a:r>
              <a:rPr lang="zh-CN" altLang="en-US" dirty="0" smtClean="0"/>
              <a:t>，</a:t>
            </a:r>
            <a:r>
              <a:rPr lang="zh-CN" altLang="zh-CN" dirty="0" smtClean="0"/>
              <a:t>以</a:t>
            </a:r>
            <a:r>
              <a:rPr lang="zh-CN" altLang="zh-CN" dirty="0"/>
              <a:t>使自己所制作的演示文稿的风格保持一致</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b="1" dirty="0"/>
              <a:t>7.1  </a:t>
            </a:r>
            <a:r>
              <a:rPr lang="en-US" altLang="zh-CN" b="1" dirty="0" smtClean="0"/>
              <a:t>PowerPoint </a:t>
            </a:r>
            <a:r>
              <a:rPr lang="en-US" altLang="zh-CN" b="1" dirty="0"/>
              <a:t>2010</a:t>
            </a:r>
            <a:r>
              <a:rPr lang="zh-CN" altLang="en-US" b="1" dirty="0"/>
              <a:t>基本操作</a:t>
            </a:r>
            <a:endParaRPr lang="zh-CN" altLang="en-US" dirty="0"/>
          </a:p>
        </p:txBody>
      </p:sp>
    </p:spTree>
    <p:extLst>
      <p:ext uri="{BB962C8B-B14F-4D97-AF65-F5344CB8AC3E}">
        <p14:creationId xmlns:p14="http://schemas.microsoft.com/office/powerpoint/2010/main" val="2884245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b="1" dirty="0"/>
              <a:t>3. </a:t>
            </a:r>
            <a:r>
              <a:rPr lang="zh-CN" altLang="zh-CN" b="1" dirty="0"/>
              <a:t>保存演示文稿</a:t>
            </a:r>
            <a:endParaRPr lang="zh-CN" altLang="zh-CN" dirty="0"/>
          </a:p>
          <a:p>
            <a:pPr lvl="2"/>
            <a:r>
              <a:rPr lang="zh-CN" altLang="zh-CN" dirty="0" smtClean="0"/>
              <a:t>保存</a:t>
            </a:r>
            <a:r>
              <a:rPr lang="zh-CN" altLang="zh-CN" dirty="0"/>
              <a:t>演示文稿可以单击</a:t>
            </a:r>
            <a:r>
              <a:rPr lang="en-US" altLang="zh-CN" dirty="0"/>
              <a:t>“</a:t>
            </a:r>
            <a:r>
              <a:rPr lang="zh-CN" altLang="zh-CN" dirty="0"/>
              <a:t>快速访问工具栏</a:t>
            </a:r>
            <a:r>
              <a:rPr lang="en-US" altLang="zh-CN" dirty="0"/>
              <a:t>”</a:t>
            </a:r>
            <a:r>
              <a:rPr lang="zh-CN" altLang="zh-CN" dirty="0"/>
              <a:t>中的</a:t>
            </a:r>
            <a:r>
              <a:rPr lang="en-US" altLang="zh-CN" dirty="0"/>
              <a:t>“</a:t>
            </a:r>
            <a:r>
              <a:rPr lang="zh-CN" altLang="zh-CN" dirty="0"/>
              <a:t>保存</a:t>
            </a:r>
            <a:r>
              <a:rPr lang="en-US" altLang="zh-CN" dirty="0"/>
              <a:t>”</a:t>
            </a:r>
            <a:r>
              <a:rPr lang="zh-CN" altLang="zh-CN" dirty="0"/>
              <a:t>按钮</a:t>
            </a:r>
            <a:r>
              <a:rPr lang="en-US" altLang="zh-CN" dirty="0"/>
              <a:t>   </a:t>
            </a:r>
            <a:r>
              <a:rPr lang="zh-CN" altLang="zh-CN" dirty="0" smtClean="0"/>
              <a:t>；</a:t>
            </a:r>
            <a:endParaRPr lang="en-US" altLang="zh-CN" dirty="0" smtClean="0"/>
          </a:p>
          <a:p>
            <a:pPr lvl="2"/>
            <a:r>
              <a:rPr lang="zh-CN" altLang="zh-CN" dirty="0" smtClean="0"/>
              <a:t>或</a:t>
            </a:r>
            <a:r>
              <a:rPr lang="zh-CN" altLang="zh-CN" dirty="0"/>
              <a:t>点击</a:t>
            </a:r>
            <a:r>
              <a:rPr lang="en-US" altLang="zh-CN" dirty="0"/>
              <a:t>“</a:t>
            </a:r>
            <a:r>
              <a:rPr lang="zh-CN" altLang="zh-CN" dirty="0"/>
              <a:t>文件</a:t>
            </a:r>
            <a:r>
              <a:rPr lang="en-US" altLang="zh-CN" dirty="0"/>
              <a:t>”</a:t>
            </a:r>
            <a:r>
              <a:rPr lang="zh-CN" altLang="zh-CN" dirty="0"/>
              <a:t>控制中的</a:t>
            </a:r>
            <a:r>
              <a:rPr lang="en-US" altLang="zh-CN" dirty="0"/>
              <a:t>“</a:t>
            </a:r>
            <a:r>
              <a:rPr lang="zh-CN" altLang="zh-CN" dirty="0"/>
              <a:t>保存</a:t>
            </a:r>
            <a:r>
              <a:rPr lang="en-US" altLang="zh-CN" dirty="0"/>
              <a:t>”</a:t>
            </a:r>
            <a:r>
              <a:rPr lang="zh-CN" altLang="zh-CN" dirty="0"/>
              <a:t>项来完成</a:t>
            </a:r>
            <a:r>
              <a:rPr lang="zh-CN" altLang="zh-CN" dirty="0" smtClean="0"/>
              <a:t>。</a:t>
            </a:r>
            <a:endParaRPr lang="en-US" altLang="zh-CN" dirty="0" smtClean="0"/>
          </a:p>
          <a:p>
            <a:pPr lvl="2"/>
            <a:r>
              <a:rPr lang="zh-CN" altLang="zh-CN" dirty="0" smtClean="0"/>
              <a:t>对于</a:t>
            </a:r>
            <a:r>
              <a:rPr lang="zh-CN" altLang="zh-CN" dirty="0"/>
              <a:t>新建演示</a:t>
            </a:r>
            <a:r>
              <a:rPr lang="zh-CN" altLang="zh-CN" dirty="0" smtClean="0"/>
              <a:t>文稿的</a:t>
            </a:r>
            <a:r>
              <a:rPr lang="zh-CN" altLang="zh-CN" dirty="0"/>
              <a:t>保存，系统会弹出一个</a:t>
            </a:r>
            <a:r>
              <a:rPr lang="en-US" altLang="zh-CN" dirty="0"/>
              <a:t>“</a:t>
            </a:r>
            <a:r>
              <a:rPr lang="zh-CN" altLang="zh-CN" dirty="0"/>
              <a:t>另存为</a:t>
            </a:r>
            <a:r>
              <a:rPr lang="en-US" altLang="zh-CN" dirty="0"/>
              <a:t>”</a:t>
            </a:r>
            <a:r>
              <a:rPr lang="zh-CN" altLang="zh-CN" dirty="0"/>
              <a:t>对话框，用户可以以自己指定的文件名来给演示文稿命名，缺省的扩展名为</a:t>
            </a:r>
            <a:r>
              <a:rPr lang="en-US" altLang="zh-CN" dirty="0"/>
              <a:t>.</a:t>
            </a:r>
            <a:r>
              <a:rPr lang="en-US" altLang="zh-CN" dirty="0" err="1"/>
              <a:t>pptx</a:t>
            </a:r>
            <a:r>
              <a:rPr lang="zh-CN" altLang="zh-CN" dirty="0"/>
              <a:t>。</a:t>
            </a:r>
          </a:p>
          <a:p>
            <a:endParaRPr lang="zh-CN" altLang="en-US" dirty="0"/>
          </a:p>
        </p:txBody>
      </p:sp>
      <p:sp>
        <p:nvSpPr>
          <p:cNvPr id="3" name="标题 2"/>
          <p:cNvSpPr>
            <a:spLocks noGrp="1"/>
          </p:cNvSpPr>
          <p:nvPr>
            <p:ph type="title"/>
          </p:nvPr>
        </p:nvSpPr>
        <p:spPr/>
        <p:txBody>
          <a:bodyPr/>
          <a:lstStyle/>
          <a:p>
            <a:r>
              <a:rPr lang="en-US" altLang="zh-CN" b="1" dirty="0"/>
              <a:t>7.1  </a:t>
            </a:r>
            <a:r>
              <a:rPr lang="en-US" altLang="zh-CN" b="1" dirty="0" smtClean="0"/>
              <a:t>PowerPoint </a:t>
            </a:r>
            <a:r>
              <a:rPr lang="en-US" altLang="zh-CN" b="1" dirty="0"/>
              <a:t>2010</a:t>
            </a:r>
            <a:r>
              <a:rPr lang="zh-CN" altLang="en-US" b="1" dirty="0"/>
              <a:t>基本操作</a:t>
            </a:r>
            <a:endParaRPr lang="zh-CN" altLang="en-US" dirty="0"/>
          </a:p>
        </p:txBody>
      </p:sp>
    </p:spTree>
    <p:extLst>
      <p:ext uri="{BB962C8B-B14F-4D97-AF65-F5344CB8AC3E}">
        <p14:creationId xmlns:p14="http://schemas.microsoft.com/office/powerpoint/2010/main" val="2960617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993893"/>
          </a:xfrm>
        </p:spPr>
        <p:txBody>
          <a:bodyPr>
            <a:normAutofit fontScale="85000" lnSpcReduction="20000"/>
          </a:bodyPr>
          <a:lstStyle/>
          <a:p>
            <a:r>
              <a:rPr lang="en-US" altLang="zh-CN" b="1" dirty="0"/>
              <a:t>7.1.3  </a:t>
            </a:r>
            <a:r>
              <a:rPr lang="zh-CN" altLang="zh-CN" b="1" dirty="0"/>
              <a:t>视图</a:t>
            </a:r>
            <a:r>
              <a:rPr lang="zh-CN" altLang="zh-CN" b="1" dirty="0" smtClean="0"/>
              <a:t>方式</a:t>
            </a:r>
            <a:endParaRPr lang="en-US" altLang="zh-CN" b="1" dirty="0" smtClean="0"/>
          </a:p>
          <a:p>
            <a:pPr marL="301943" lvl="1" indent="0">
              <a:buNone/>
            </a:pPr>
            <a:r>
              <a:rPr lang="en-US" altLang="zh-CN" dirty="0" smtClean="0"/>
              <a:t>         </a:t>
            </a:r>
            <a:r>
              <a:rPr lang="zh-CN" altLang="zh-CN" dirty="0" smtClean="0"/>
              <a:t>为了</a:t>
            </a:r>
            <a:r>
              <a:rPr lang="zh-CN" altLang="zh-CN" dirty="0"/>
              <a:t>方便用户编辑演示文稿的各个组成部分以及放映幻灯片，</a:t>
            </a:r>
            <a:r>
              <a:rPr lang="en-US" altLang="zh-CN" dirty="0"/>
              <a:t>PowerPoint 2010</a:t>
            </a:r>
            <a:r>
              <a:rPr lang="zh-CN" altLang="zh-CN" dirty="0"/>
              <a:t>提供了四种主要</a:t>
            </a:r>
            <a:r>
              <a:rPr lang="zh-CN" altLang="zh-CN" dirty="0" smtClean="0"/>
              <a:t>视图。</a:t>
            </a:r>
            <a:endParaRPr lang="en-US" altLang="zh-CN" dirty="0" smtClean="0"/>
          </a:p>
          <a:p>
            <a:pPr lvl="1"/>
            <a:r>
              <a:rPr lang="en-US" altLang="zh-CN" b="1" dirty="0" smtClean="0"/>
              <a:t>1.  </a:t>
            </a:r>
            <a:r>
              <a:rPr lang="zh-CN" altLang="zh-CN" b="1" dirty="0" smtClean="0"/>
              <a:t>普通</a:t>
            </a:r>
            <a:r>
              <a:rPr lang="zh-CN" altLang="zh-CN" b="1" dirty="0"/>
              <a:t>视图</a:t>
            </a:r>
            <a:endParaRPr lang="zh-CN" altLang="zh-CN" sz="3000" dirty="0"/>
          </a:p>
          <a:p>
            <a:pPr lvl="2"/>
            <a:r>
              <a:rPr lang="zh-CN" altLang="zh-CN" dirty="0"/>
              <a:t>普通视图是</a:t>
            </a:r>
            <a:r>
              <a:rPr lang="en-US" altLang="zh-CN" dirty="0"/>
              <a:t>PowerPoint 2010</a:t>
            </a:r>
            <a:r>
              <a:rPr lang="zh-CN" altLang="zh-CN" dirty="0"/>
              <a:t>启动后的默认工作视图</a:t>
            </a:r>
            <a:r>
              <a:rPr lang="zh-CN" altLang="zh-CN" dirty="0" smtClean="0"/>
              <a:t>，</a:t>
            </a:r>
            <a:r>
              <a:rPr lang="zh-CN" altLang="en-US" dirty="0" smtClean="0"/>
              <a:t>主要用于</a:t>
            </a:r>
            <a:r>
              <a:rPr lang="zh-CN" altLang="zh-CN" dirty="0" smtClean="0"/>
              <a:t>撰写</a:t>
            </a:r>
            <a:r>
              <a:rPr lang="zh-CN" altLang="zh-CN" dirty="0"/>
              <a:t>、设计演示文稿的各种信息</a:t>
            </a:r>
            <a:r>
              <a:rPr lang="zh-CN" altLang="zh-CN" dirty="0" smtClean="0"/>
              <a:t>。</a:t>
            </a:r>
            <a:endParaRPr lang="zh-CN" altLang="zh-CN" sz="2800" dirty="0"/>
          </a:p>
          <a:p>
            <a:pPr lvl="2"/>
            <a:r>
              <a:rPr lang="zh-CN" altLang="zh-CN" b="1" dirty="0"/>
              <a:t>大纲窗格：</a:t>
            </a:r>
            <a:r>
              <a:rPr lang="zh-CN" altLang="zh-CN" dirty="0"/>
              <a:t>位于</a:t>
            </a:r>
            <a:r>
              <a:rPr lang="en-US" altLang="zh-CN" dirty="0"/>
              <a:t>PowerPoint 2010</a:t>
            </a:r>
            <a:r>
              <a:rPr lang="zh-CN" altLang="zh-CN" dirty="0"/>
              <a:t>窗口左侧，包括</a:t>
            </a:r>
            <a:r>
              <a:rPr lang="en-US" altLang="zh-CN" dirty="0"/>
              <a:t>“</a:t>
            </a:r>
            <a:r>
              <a:rPr lang="zh-CN" altLang="zh-CN" dirty="0"/>
              <a:t>幻灯片</a:t>
            </a:r>
            <a:r>
              <a:rPr lang="en-US" altLang="zh-CN" dirty="0"/>
              <a:t>”</a:t>
            </a:r>
            <a:r>
              <a:rPr lang="zh-CN" altLang="zh-CN" dirty="0"/>
              <a:t>和</a:t>
            </a:r>
            <a:r>
              <a:rPr lang="en-US" altLang="zh-CN" dirty="0"/>
              <a:t>“</a:t>
            </a:r>
            <a:r>
              <a:rPr lang="zh-CN" altLang="zh-CN" dirty="0"/>
              <a:t>大纲</a:t>
            </a:r>
            <a:r>
              <a:rPr lang="en-US" altLang="zh-CN" dirty="0"/>
              <a:t>”</a:t>
            </a:r>
            <a:r>
              <a:rPr lang="zh-CN" altLang="zh-CN" dirty="0"/>
              <a:t>两个选项</a:t>
            </a:r>
            <a:r>
              <a:rPr lang="zh-CN" altLang="zh-CN" dirty="0" smtClean="0"/>
              <a:t>卡</a:t>
            </a:r>
            <a:r>
              <a:rPr lang="zh-CN" altLang="en-US" dirty="0" smtClean="0"/>
              <a:t>；</a:t>
            </a:r>
            <a:endParaRPr lang="zh-CN" altLang="zh-CN" dirty="0"/>
          </a:p>
          <a:p>
            <a:pPr lvl="2"/>
            <a:r>
              <a:rPr lang="zh-CN" altLang="zh-CN" b="1" dirty="0" smtClean="0"/>
              <a:t>大纲</a:t>
            </a:r>
            <a:r>
              <a:rPr lang="zh-CN" altLang="en-US" b="1" dirty="0" smtClean="0"/>
              <a:t>窗格</a:t>
            </a:r>
            <a:r>
              <a:rPr lang="zh-CN" altLang="zh-CN" b="1" dirty="0" smtClean="0"/>
              <a:t>：</a:t>
            </a:r>
            <a:r>
              <a:rPr lang="zh-CN" altLang="zh-CN" dirty="0"/>
              <a:t>在大纲窗格中</a:t>
            </a:r>
            <a:r>
              <a:rPr lang="zh-CN" altLang="zh-CN" dirty="0" smtClean="0"/>
              <a:t>，系统</a:t>
            </a:r>
            <a:r>
              <a:rPr lang="zh-CN" altLang="zh-CN" dirty="0"/>
              <a:t>将显示演示文稿的全部文本</a:t>
            </a:r>
            <a:r>
              <a:rPr lang="zh-CN" altLang="zh-CN" dirty="0" smtClean="0"/>
              <a:t>，图片</a:t>
            </a:r>
            <a:r>
              <a:rPr lang="zh-CN" altLang="zh-CN" dirty="0"/>
              <a:t>等不能</a:t>
            </a:r>
            <a:r>
              <a:rPr lang="zh-CN" altLang="zh-CN" dirty="0" smtClean="0"/>
              <a:t>显示</a:t>
            </a:r>
            <a:r>
              <a:rPr lang="zh-CN" altLang="en-US" dirty="0" smtClean="0"/>
              <a:t>；</a:t>
            </a:r>
            <a:endParaRPr lang="zh-CN" altLang="zh-CN" dirty="0"/>
          </a:p>
          <a:p>
            <a:pPr lvl="2"/>
            <a:r>
              <a:rPr lang="zh-CN" altLang="zh-CN" b="1" dirty="0"/>
              <a:t>幻灯片缩略图</a:t>
            </a:r>
            <a:r>
              <a:rPr lang="zh-CN" altLang="zh-CN" b="1" dirty="0" smtClean="0"/>
              <a:t>：</a:t>
            </a:r>
            <a:r>
              <a:rPr lang="zh-CN" altLang="zh-CN" dirty="0" smtClean="0"/>
              <a:t>缩略</a:t>
            </a:r>
            <a:r>
              <a:rPr lang="zh-CN" altLang="zh-CN" dirty="0"/>
              <a:t>图能更方便地观看各幻灯片设计效果，也可以快速重新排列、添加或删除幻灯片。</a:t>
            </a:r>
          </a:p>
          <a:p>
            <a:pPr lvl="2"/>
            <a:r>
              <a:rPr lang="zh-CN" altLang="zh-CN" b="1" dirty="0"/>
              <a:t>幻灯片窗格：</a:t>
            </a:r>
            <a:r>
              <a:rPr lang="zh-CN" altLang="zh-CN" dirty="0"/>
              <a:t>显示演示文稿中的当前幻灯片。可以添加</a:t>
            </a:r>
            <a:r>
              <a:rPr lang="zh-CN" altLang="zh-CN" dirty="0" smtClean="0"/>
              <a:t>文本</a:t>
            </a:r>
            <a:r>
              <a:rPr lang="zh-CN" altLang="en-US" dirty="0" smtClean="0"/>
              <a:t>、</a:t>
            </a:r>
            <a:r>
              <a:rPr lang="en-US" altLang="zh-CN" dirty="0" err="1" smtClean="0"/>
              <a:t>图片</a:t>
            </a:r>
            <a:r>
              <a:rPr lang="zh-CN" altLang="en-US" dirty="0" smtClean="0"/>
              <a:t>、</a:t>
            </a:r>
            <a:r>
              <a:rPr lang="zh-CN" altLang="zh-CN" dirty="0" smtClean="0"/>
              <a:t>表格</a:t>
            </a:r>
            <a:r>
              <a:rPr lang="zh-CN" altLang="zh-CN" dirty="0"/>
              <a:t>、图表、绘图对象、文本框、电影、声音、超链接和动画</a:t>
            </a:r>
            <a:r>
              <a:rPr lang="zh-CN" altLang="zh-CN" dirty="0" smtClean="0"/>
              <a:t>。</a:t>
            </a:r>
            <a:endParaRPr lang="zh-CN" altLang="zh-CN" dirty="0"/>
          </a:p>
          <a:p>
            <a:pPr lvl="2"/>
            <a:r>
              <a:rPr lang="zh-CN" altLang="zh-CN" b="1" dirty="0"/>
              <a:t>备注窗格</a:t>
            </a:r>
            <a:r>
              <a:rPr lang="zh-CN" altLang="zh-CN" b="1" dirty="0" smtClean="0"/>
              <a:t>：</a:t>
            </a:r>
            <a:r>
              <a:rPr lang="zh-CN" altLang="zh-CN" dirty="0" smtClean="0"/>
              <a:t>在此</a:t>
            </a:r>
            <a:r>
              <a:rPr lang="zh-CN" altLang="zh-CN" dirty="0"/>
              <a:t>直接添加与当前幻灯片有关的一些</a:t>
            </a:r>
            <a:r>
              <a:rPr lang="zh-CN" altLang="zh-CN" dirty="0" smtClean="0"/>
              <a:t>备注信息。</a:t>
            </a:r>
            <a:endParaRPr lang="zh-CN" altLang="zh-CN" dirty="0"/>
          </a:p>
          <a:p>
            <a:pPr lvl="1"/>
            <a:endParaRPr lang="zh-CN" altLang="en-US" dirty="0"/>
          </a:p>
        </p:txBody>
      </p:sp>
      <p:sp>
        <p:nvSpPr>
          <p:cNvPr id="3" name="标题 2"/>
          <p:cNvSpPr>
            <a:spLocks noGrp="1"/>
          </p:cNvSpPr>
          <p:nvPr>
            <p:ph type="title"/>
          </p:nvPr>
        </p:nvSpPr>
        <p:spPr/>
        <p:txBody>
          <a:bodyPr/>
          <a:lstStyle/>
          <a:p>
            <a:r>
              <a:rPr lang="en-US" altLang="zh-CN" b="1" dirty="0"/>
              <a:t>7.1  </a:t>
            </a:r>
            <a:r>
              <a:rPr lang="en-US" altLang="zh-CN" b="1" dirty="0" smtClean="0"/>
              <a:t>PowerPoint </a:t>
            </a:r>
            <a:r>
              <a:rPr lang="en-US" altLang="zh-CN" b="1" dirty="0"/>
              <a:t>2010</a:t>
            </a:r>
            <a:r>
              <a:rPr lang="zh-CN" altLang="en-US" b="1" dirty="0"/>
              <a:t>基本操作</a:t>
            </a:r>
            <a:endParaRPr lang="zh-CN" altLang="en-US" dirty="0"/>
          </a:p>
        </p:txBody>
      </p:sp>
    </p:spTree>
    <p:extLst>
      <p:ext uri="{BB962C8B-B14F-4D97-AF65-F5344CB8AC3E}">
        <p14:creationId xmlns:p14="http://schemas.microsoft.com/office/powerpoint/2010/main" val="30313731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smtClean="0"/>
              <a:t>2. </a:t>
            </a:r>
            <a:r>
              <a:rPr lang="zh-CN" altLang="zh-CN" b="1" dirty="0" smtClean="0"/>
              <a:t>幻灯片</a:t>
            </a:r>
            <a:r>
              <a:rPr lang="zh-CN" altLang="zh-CN" b="1" dirty="0"/>
              <a:t>浏览视图</a:t>
            </a:r>
            <a:endParaRPr lang="zh-CN" altLang="zh-CN" dirty="0"/>
          </a:p>
          <a:p>
            <a:pPr lvl="2"/>
            <a:r>
              <a:rPr lang="zh-CN" altLang="zh-CN" dirty="0" smtClean="0"/>
              <a:t>在</a:t>
            </a:r>
            <a:r>
              <a:rPr lang="zh-CN" altLang="zh-CN" dirty="0"/>
              <a:t>该视图下只有一个工作</a:t>
            </a:r>
            <a:r>
              <a:rPr lang="zh-CN" altLang="zh-CN" dirty="0" smtClean="0"/>
              <a:t>区域</a:t>
            </a:r>
            <a:r>
              <a:rPr lang="zh-CN" altLang="en-US" dirty="0" smtClean="0"/>
              <a:t>；</a:t>
            </a:r>
            <a:endParaRPr lang="en-US" altLang="zh-CN" dirty="0" smtClean="0"/>
          </a:p>
          <a:p>
            <a:pPr lvl="2"/>
            <a:r>
              <a:rPr lang="zh-CN" altLang="zh-CN" dirty="0" smtClean="0"/>
              <a:t>通过</a:t>
            </a:r>
            <a:r>
              <a:rPr lang="zh-CN" altLang="zh-CN" dirty="0"/>
              <a:t>调整该窗口右下角的</a:t>
            </a:r>
            <a:r>
              <a:rPr lang="en-US" altLang="zh-CN" dirty="0"/>
              <a:t>“</a:t>
            </a:r>
            <a:r>
              <a:rPr lang="zh-CN" altLang="zh-CN" dirty="0"/>
              <a:t>显示比例控制器</a:t>
            </a:r>
            <a:r>
              <a:rPr lang="en-US" altLang="zh-CN" dirty="0"/>
              <a:t>”</a:t>
            </a:r>
            <a:r>
              <a:rPr lang="zh-CN" altLang="zh-CN" dirty="0"/>
              <a:t>上的滑动块，可以改变在窗口中同时显示幻灯片的张</a:t>
            </a:r>
            <a:r>
              <a:rPr lang="zh-CN" altLang="zh-CN" dirty="0" smtClean="0"/>
              <a:t>数</a:t>
            </a:r>
            <a:r>
              <a:rPr lang="zh-CN" altLang="en-US" dirty="0" smtClean="0"/>
              <a:t>；</a:t>
            </a:r>
            <a:endParaRPr lang="en-US" altLang="zh-CN" dirty="0" smtClean="0"/>
          </a:p>
          <a:p>
            <a:pPr lvl="2"/>
            <a:r>
              <a:rPr lang="zh-CN" altLang="zh-CN" dirty="0" smtClean="0"/>
              <a:t>在</a:t>
            </a:r>
            <a:r>
              <a:rPr lang="zh-CN" altLang="zh-CN" dirty="0"/>
              <a:t>该视图下，可以确切、方便地移动、添加、删除幻灯片</a:t>
            </a:r>
            <a:r>
              <a:rPr lang="zh-CN" altLang="zh-CN" dirty="0" smtClean="0"/>
              <a:t>，</a:t>
            </a:r>
            <a:endParaRPr lang="en-US" altLang="zh-CN" dirty="0" smtClean="0"/>
          </a:p>
          <a:p>
            <a:pPr lvl="2"/>
            <a:r>
              <a:rPr lang="zh-CN" altLang="en-US" dirty="0"/>
              <a:t>能</a:t>
            </a:r>
            <a:r>
              <a:rPr lang="zh-CN" altLang="zh-CN" dirty="0" smtClean="0"/>
              <a:t>使得</a:t>
            </a:r>
            <a:r>
              <a:rPr lang="zh-CN" altLang="zh-CN" dirty="0"/>
              <a:t>整篇幻灯片的预览切换和动画效果都变得一目了然，</a:t>
            </a:r>
            <a:r>
              <a:rPr lang="zh-CN" altLang="zh-CN" dirty="0" smtClean="0"/>
              <a:t>可以从</a:t>
            </a:r>
            <a:r>
              <a:rPr lang="zh-CN" altLang="zh-CN" dirty="0"/>
              <a:t>全局上调整、设计幻灯片。</a:t>
            </a:r>
          </a:p>
          <a:p>
            <a:endParaRPr lang="zh-CN" altLang="en-US" dirty="0"/>
          </a:p>
        </p:txBody>
      </p:sp>
      <p:sp>
        <p:nvSpPr>
          <p:cNvPr id="3" name="标题 2"/>
          <p:cNvSpPr>
            <a:spLocks noGrp="1"/>
          </p:cNvSpPr>
          <p:nvPr>
            <p:ph type="title"/>
          </p:nvPr>
        </p:nvSpPr>
        <p:spPr/>
        <p:txBody>
          <a:bodyPr/>
          <a:lstStyle/>
          <a:p>
            <a:r>
              <a:rPr lang="en-US" altLang="zh-CN" b="1" dirty="0"/>
              <a:t>7.1  </a:t>
            </a:r>
            <a:r>
              <a:rPr lang="en-US" altLang="zh-CN" b="1" dirty="0" smtClean="0"/>
              <a:t>PowerPoint </a:t>
            </a:r>
            <a:r>
              <a:rPr lang="en-US" altLang="zh-CN" b="1" dirty="0"/>
              <a:t>2010</a:t>
            </a:r>
            <a:r>
              <a:rPr lang="zh-CN" altLang="en-US" b="1" dirty="0"/>
              <a:t>基本操作</a:t>
            </a:r>
            <a:endParaRPr lang="zh-CN" altLang="en-US" dirty="0"/>
          </a:p>
        </p:txBody>
      </p:sp>
    </p:spTree>
    <p:extLst>
      <p:ext uri="{BB962C8B-B14F-4D97-AF65-F5344CB8AC3E}">
        <p14:creationId xmlns:p14="http://schemas.microsoft.com/office/powerpoint/2010/main" val="40377330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lvl="1"/>
            <a:r>
              <a:rPr lang="en-US" altLang="zh-CN" b="1" dirty="0" smtClean="0"/>
              <a:t>3. </a:t>
            </a:r>
            <a:r>
              <a:rPr lang="zh-CN" altLang="zh-CN" b="1" dirty="0" smtClean="0"/>
              <a:t>阅读</a:t>
            </a:r>
            <a:r>
              <a:rPr lang="zh-CN" altLang="zh-CN" b="1" dirty="0"/>
              <a:t>视图</a:t>
            </a:r>
            <a:endParaRPr lang="zh-CN" altLang="zh-CN" dirty="0"/>
          </a:p>
          <a:p>
            <a:pPr lvl="2"/>
            <a:r>
              <a:rPr lang="zh-CN" altLang="zh-CN" dirty="0"/>
              <a:t>在该视图下，单张幻灯片占满整个计算机</a:t>
            </a:r>
            <a:r>
              <a:rPr lang="zh-CN" altLang="zh-CN" dirty="0" smtClean="0"/>
              <a:t>屏幕</a:t>
            </a:r>
            <a:r>
              <a:rPr lang="zh-CN" altLang="en-US" dirty="0" smtClean="0"/>
              <a:t>；</a:t>
            </a:r>
            <a:endParaRPr lang="en-US" altLang="zh-CN" dirty="0" smtClean="0"/>
          </a:p>
          <a:p>
            <a:pPr lvl="2"/>
            <a:r>
              <a:rPr lang="zh-CN" altLang="zh-CN" dirty="0" smtClean="0"/>
              <a:t>在</a:t>
            </a:r>
            <a:r>
              <a:rPr lang="zh-CN" altLang="zh-CN" dirty="0"/>
              <a:t>页面上单击鼠标即或翻到下一页或下一个动画，就像对演示文稿在进行真正的幻灯片放映</a:t>
            </a:r>
            <a:r>
              <a:rPr lang="zh-CN" altLang="zh-CN" dirty="0" smtClean="0"/>
              <a:t>。</a:t>
            </a:r>
            <a:endParaRPr lang="zh-CN" altLang="zh-CN" dirty="0"/>
          </a:p>
          <a:p>
            <a:pPr lvl="1"/>
            <a:r>
              <a:rPr lang="en-US" altLang="zh-CN" b="1" dirty="0" smtClean="0"/>
              <a:t>4. </a:t>
            </a:r>
            <a:r>
              <a:rPr lang="zh-CN" altLang="zh-CN" b="1" dirty="0" smtClean="0"/>
              <a:t>备注</a:t>
            </a:r>
            <a:r>
              <a:rPr lang="zh-CN" altLang="zh-CN" b="1" dirty="0"/>
              <a:t>页视图</a:t>
            </a:r>
            <a:endParaRPr lang="zh-CN" altLang="zh-CN" dirty="0"/>
          </a:p>
          <a:p>
            <a:pPr lvl="2"/>
            <a:r>
              <a:rPr lang="zh-CN" altLang="zh-CN" dirty="0"/>
              <a:t>在该视图下，工作区域分成了两个部分：上半部显示当前幻灯片而下半部是它的备注编辑</a:t>
            </a:r>
            <a:r>
              <a:rPr lang="zh-CN" altLang="zh-CN" dirty="0" smtClean="0"/>
              <a:t>框</a:t>
            </a:r>
            <a:r>
              <a:rPr lang="zh-CN" altLang="en-US" dirty="0" smtClean="0"/>
              <a:t>；</a:t>
            </a:r>
            <a:endParaRPr lang="en-US" altLang="zh-CN" dirty="0" smtClean="0"/>
          </a:p>
          <a:p>
            <a:pPr lvl="2"/>
            <a:r>
              <a:rPr lang="zh-CN" altLang="zh-CN" dirty="0" smtClean="0"/>
              <a:t>在</a:t>
            </a:r>
            <a:r>
              <a:rPr lang="zh-CN" altLang="zh-CN" dirty="0"/>
              <a:t>该备注编辑框中可以编辑当前幻灯片的文字、图片等备注</a:t>
            </a:r>
            <a:r>
              <a:rPr lang="zh-CN" altLang="zh-CN" dirty="0" smtClean="0"/>
              <a:t>内容</a:t>
            </a:r>
            <a:r>
              <a:rPr lang="zh-CN" altLang="en-US" dirty="0" smtClean="0"/>
              <a:t>；</a:t>
            </a:r>
            <a:endParaRPr lang="en-US" altLang="zh-CN" dirty="0" smtClean="0"/>
          </a:p>
          <a:p>
            <a:pPr lvl="2"/>
            <a:r>
              <a:rPr lang="zh-CN" altLang="zh-CN" dirty="0" smtClean="0"/>
              <a:t>备注</a:t>
            </a:r>
            <a:r>
              <a:rPr lang="zh-CN" altLang="zh-CN" dirty="0"/>
              <a:t>页中的图形和图片只能在该视图下显示出来。在</a:t>
            </a:r>
            <a:r>
              <a:rPr lang="en-US" altLang="zh-CN" dirty="0"/>
              <a:t>“</a:t>
            </a:r>
            <a:r>
              <a:rPr lang="zh-CN" altLang="zh-CN" dirty="0"/>
              <a:t>页面</a:t>
            </a:r>
            <a:r>
              <a:rPr lang="en-US" altLang="zh-CN" dirty="0"/>
              <a:t>”</a:t>
            </a:r>
            <a:r>
              <a:rPr lang="zh-CN" altLang="zh-CN" dirty="0"/>
              <a:t>视图中只有显示备注页视图下编辑的文本信息。</a:t>
            </a:r>
            <a:endParaRPr lang="zh-CN" altLang="en-US" dirty="0"/>
          </a:p>
        </p:txBody>
      </p:sp>
      <p:sp>
        <p:nvSpPr>
          <p:cNvPr id="3" name="标题 2"/>
          <p:cNvSpPr>
            <a:spLocks noGrp="1"/>
          </p:cNvSpPr>
          <p:nvPr>
            <p:ph type="title"/>
          </p:nvPr>
        </p:nvSpPr>
        <p:spPr/>
        <p:txBody>
          <a:bodyPr/>
          <a:lstStyle/>
          <a:p>
            <a:r>
              <a:rPr lang="en-US" altLang="zh-CN" b="1" dirty="0"/>
              <a:t>7.1  </a:t>
            </a:r>
            <a:r>
              <a:rPr lang="en-US" altLang="zh-CN" b="1" dirty="0" smtClean="0"/>
              <a:t>PowerPoint </a:t>
            </a:r>
            <a:r>
              <a:rPr lang="en-US" altLang="zh-CN" b="1" dirty="0"/>
              <a:t>2010</a:t>
            </a:r>
            <a:r>
              <a:rPr lang="zh-CN" altLang="en-US" b="1" dirty="0"/>
              <a:t>基本操作</a:t>
            </a:r>
            <a:endParaRPr lang="zh-CN" altLang="en-US" dirty="0"/>
          </a:p>
        </p:txBody>
      </p:sp>
    </p:spTree>
    <p:extLst>
      <p:ext uri="{BB962C8B-B14F-4D97-AF65-F5344CB8AC3E}">
        <p14:creationId xmlns:p14="http://schemas.microsoft.com/office/powerpoint/2010/main" val="30247652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3417830"/>
          </a:xfrm>
        </p:spPr>
        <p:txBody>
          <a:bodyPr/>
          <a:lstStyle/>
          <a:p>
            <a:pPr lvl="2"/>
            <a:r>
              <a:rPr lang="en-US" altLang="zh-CN" dirty="0"/>
              <a:t>Excel 2010</a:t>
            </a:r>
            <a:r>
              <a:rPr lang="zh-CN" altLang="zh-CN" dirty="0"/>
              <a:t>还提供了一种</a:t>
            </a:r>
            <a:r>
              <a:rPr lang="en-US" altLang="zh-CN" dirty="0"/>
              <a:t>“</a:t>
            </a:r>
            <a:r>
              <a:rPr lang="zh-CN" altLang="zh-CN" dirty="0"/>
              <a:t>黑白模式</a:t>
            </a:r>
            <a:r>
              <a:rPr lang="en-US" altLang="zh-CN" dirty="0"/>
              <a:t>”</a:t>
            </a:r>
            <a:r>
              <a:rPr lang="zh-CN" altLang="zh-CN" dirty="0"/>
              <a:t>视图，用于将彩色的幻灯片转换成黑白预览功能，以灰度或纯黑白方式显示幻灯片</a:t>
            </a:r>
            <a:r>
              <a:rPr lang="zh-CN" altLang="zh-CN" dirty="0" smtClean="0"/>
              <a:t>。</a:t>
            </a:r>
            <a:endParaRPr lang="en-US" altLang="zh-CN" dirty="0" smtClean="0"/>
          </a:p>
          <a:p>
            <a:pPr lvl="2"/>
            <a:r>
              <a:rPr lang="zh-CN" altLang="zh-CN" b="1" dirty="0" smtClean="0"/>
              <a:t>方法</a:t>
            </a:r>
            <a:r>
              <a:rPr lang="zh-CN" altLang="zh-CN" b="1" dirty="0"/>
              <a:t>是</a:t>
            </a:r>
            <a:r>
              <a:rPr lang="zh-CN" altLang="zh-CN" b="1" dirty="0" smtClean="0"/>
              <a:t>：</a:t>
            </a:r>
            <a:endParaRPr lang="en-US" altLang="zh-CN" b="1" dirty="0" smtClean="0"/>
          </a:p>
          <a:p>
            <a:pPr lvl="3"/>
            <a:r>
              <a:rPr lang="zh-CN" altLang="zh-CN" dirty="0" smtClean="0"/>
              <a:t>点击</a:t>
            </a:r>
            <a:r>
              <a:rPr lang="en-US" altLang="zh-CN" dirty="0"/>
              <a:t>“</a:t>
            </a:r>
            <a:r>
              <a:rPr lang="zh-CN" altLang="zh-CN" dirty="0"/>
              <a:t>视图</a:t>
            </a:r>
            <a:r>
              <a:rPr lang="en-US" altLang="zh-CN" dirty="0"/>
              <a:t>”</a:t>
            </a:r>
            <a:r>
              <a:rPr lang="zh-CN" altLang="zh-CN" dirty="0"/>
              <a:t>选项卡</a:t>
            </a:r>
            <a:r>
              <a:rPr lang="zh-CN" altLang="zh-CN" dirty="0" smtClean="0"/>
              <a:t>中的</a:t>
            </a:r>
            <a:r>
              <a:rPr lang="en-US" altLang="zh-CN" dirty="0"/>
              <a:t>“</a:t>
            </a:r>
            <a:r>
              <a:rPr lang="zh-CN" altLang="zh-CN" dirty="0"/>
              <a:t>黑白模式</a:t>
            </a:r>
            <a:r>
              <a:rPr lang="en-US" altLang="zh-CN" dirty="0"/>
              <a:t>”</a:t>
            </a:r>
            <a:r>
              <a:rPr lang="zh-CN" altLang="zh-CN" dirty="0"/>
              <a:t>按钮或</a:t>
            </a:r>
            <a:r>
              <a:rPr lang="en-US" altLang="zh-CN" dirty="0"/>
              <a:t>“</a:t>
            </a:r>
            <a:r>
              <a:rPr lang="zh-CN" altLang="zh-CN" dirty="0"/>
              <a:t>灰度</a:t>
            </a:r>
            <a:r>
              <a:rPr lang="en-US" altLang="zh-CN" dirty="0"/>
              <a:t>”</a:t>
            </a:r>
            <a:r>
              <a:rPr lang="zh-CN" altLang="zh-CN" dirty="0"/>
              <a:t>按钮，系统即把彩色幻灯片转换为</a:t>
            </a:r>
            <a:r>
              <a:rPr lang="en-US" altLang="zh-CN" dirty="0"/>
              <a:t>“</a:t>
            </a:r>
            <a:r>
              <a:rPr lang="zh-CN" altLang="zh-CN" dirty="0"/>
              <a:t>黑白模式</a:t>
            </a:r>
            <a:r>
              <a:rPr lang="en-US" altLang="zh-CN" dirty="0"/>
              <a:t>”</a:t>
            </a:r>
            <a:r>
              <a:rPr lang="zh-CN" altLang="zh-CN" dirty="0"/>
              <a:t>或</a:t>
            </a:r>
            <a:r>
              <a:rPr lang="en-US" altLang="zh-CN" dirty="0"/>
              <a:t>“</a:t>
            </a:r>
            <a:r>
              <a:rPr lang="zh-CN" altLang="zh-CN" dirty="0"/>
              <a:t>灰度</a:t>
            </a:r>
            <a:r>
              <a:rPr lang="en-US" altLang="zh-CN" dirty="0"/>
              <a:t>”</a:t>
            </a:r>
            <a:r>
              <a:rPr lang="zh-CN" altLang="zh-CN" dirty="0" smtClean="0"/>
              <a:t>模式</a:t>
            </a:r>
            <a:r>
              <a:rPr lang="zh-CN" altLang="en-US" dirty="0" smtClean="0"/>
              <a:t>；</a:t>
            </a:r>
            <a:endParaRPr lang="en-US" altLang="zh-CN" dirty="0" smtClean="0"/>
          </a:p>
          <a:p>
            <a:pPr lvl="3"/>
            <a:r>
              <a:rPr lang="zh-CN" altLang="zh-CN" dirty="0" smtClean="0"/>
              <a:t>点击</a:t>
            </a:r>
            <a:r>
              <a:rPr lang="en-US" altLang="zh-CN" dirty="0"/>
              <a:t>“</a:t>
            </a:r>
            <a:r>
              <a:rPr lang="zh-CN" altLang="zh-CN" dirty="0"/>
              <a:t>返回颜色视图</a:t>
            </a:r>
            <a:r>
              <a:rPr lang="en-US" altLang="zh-CN" dirty="0"/>
              <a:t>”</a:t>
            </a:r>
            <a:r>
              <a:rPr lang="zh-CN" altLang="zh-CN" dirty="0"/>
              <a:t>按钮，即可回到彩色视图</a:t>
            </a:r>
            <a:r>
              <a:rPr lang="zh-CN" altLang="zh-CN" dirty="0" smtClean="0"/>
              <a:t>方式。</a:t>
            </a:r>
            <a:endParaRPr lang="zh-CN" altLang="en-US" dirty="0"/>
          </a:p>
        </p:txBody>
      </p:sp>
      <p:sp>
        <p:nvSpPr>
          <p:cNvPr id="3" name="标题 2"/>
          <p:cNvSpPr>
            <a:spLocks noGrp="1"/>
          </p:cNvSpPr>
          <p:nvPr>
            <p:ph type="title"/>
          </p:nvPr>
        </p:nvSpPr>
        <p:spPr/>
        <p:txBody>
          <a:bodyPr/>
          <a:lstStyle/>
          <a:p>
            <a:r>
              <a:rPr lang="en-US" altLang="zh-CN" b="1" dirty="0"/>
              <a:t>7.1  </a:t>
            </a:r>
            <a:r>
              <a:rPr lang="en-US" altLang="zh-CN" b="1" dirty="0" smtClean="0"/>
              <a:t>PowerPoint </a:t>
            </a:r>
            <a:r>
              <a:rPr lang="en-US" altLang="zh-CN" b="1" dirty="0"/>
              <a:t>2010</a:t>
            </a:r>
            <a:r>
              <a:rPr lang="zh-CN" altLang="en-US" b="1" dirty="0"/>
              <a:t>基本操作</a:t>
            </a:r>
            <a:endParaRPr lang="zh-CN" altLang="en-US" dirty="0"/>
          </a:p>
        </p:txBody>
      </p:sp>
    </p:spTree>
    <p:extLst>
      <p:ext uri="{BB962C8B-B14F-4D97-AF65-F5344CB8AC3E}">
        <p14:creationId xmlns:p14="http://schemas.microsoft.com/office/powerpoint/2010/main" val="30934863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7.1  </a:t>
            </a:r>
            <a:r>
              <a:rPr lang="en-US" altLang="zh-CN" b="1" dirty="0" smtClean="0"/>
              <a:t>PowerPoint </a:t>
            </a:r>
            <a:r>
              <a:rPr lang="en-US" altLang="zh-CN" b="1" dirty="0"/>
              <a:t>2010</a:t>
            </a:r>
            <a:r>
              <a:rPr lang="zh-CN" altLang="en-US" b="1" dirty="0"/>
              <a:t>基本操作</a:t>
            </a:r>
            <a:endParaRPr lang="zh-CN" altLang="en-US" dirty="0"/>
          </a:p>
        </p:txBody>
      </p:sp>
      <p:grpSp>
        <p:nvGrpSpPr>
          <p:cNvPr id="4" name="Group 2"/>
          <p:cNvGrpSpPr>
            <a:grpSpLocks/>
          </p:cNvGrpSpPr>
          <p:nvPr/>
        </p:nvGrpSpPr>
        <p:grpSpPr bwMode="auto">
          <a:xfrm>
            <a:off x="107504" y="2684462"/>
            <a:ext cx="8856984" cy="2256706"/>
            <a:chOff x="1860" y="3455"/>
            <a:chExt cx="8040" cy="2115"/>
          </a:xfrm>
        </p:grpSpPr>
        <p:pic>
          <p:nvPicPr>
            <p:cNvPr id="3075"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0" y="3455"/>
              <a:ext cx="3945" cy="2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 y="3455"/>
              <a:ext cx="3960" cy="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1259632" y="4958746"/>
            <a:ext cx="7344816" cy="369332"/>
          </a:xfrm>
          <a:prstGeom prst="rect">
            <a:avLst/>
          </a:prstGeom>
        </p:spPr>
        <p:txBody>
          <a:bodyPr wrap="square">
            <a:spAutoFit/>
          </a:bodyPr>
          <a:lstStyle/>
          <a:p>
            <a:r>
              <a:rPr lang="zh-CN" altLang="en-US" dirty="0" smtClean="0"/>
              <a:t>图</a:t>
            </a:r>
            <a:r>
              <a:rPr lang="en-US" altLang="zh-CN" dirty="0" smtClean="0"/>
              <a:t>7</a:t>
            </a:r>
            <a:r>
              <a:rPr lang="zh-CN" altLang="en-US" dirty="0" smtClean="0"/>
              <a:t>－</a:t>
            </a:r>
            <a:r>
              <a:rPr lang="en-US" altLang="zh-CN" dirty="0" smtClean="0"/>
              <a:t>4 </a:t>
            </a:r>
            <a:r>
              <a:rPr lang="zh-CN" altLang="en-US" dirty="0" smtClean="0"/>
              <a:t>备注页视图                                                  图</a:t>
            </a:r>
            <a:r>
              <a:rPr lang="en-US" altLang="zh-CN" dirty="0" smtClean="0"/>
              <a:t>7</a:t>
            </a:r>
            <a:r>
              <a:rPr lang="zh-CN" altLang="en-US" dirty="0" smtClean="0"/>
              <a:t>－</a:t>
            </a:r>
            <a:r>
              <a:rPr lang="en-US" altLang="zh-CN" dirty="0" smtClean="0"/>
              <a:t>5 “</a:t>
            </a:r>
            <a:r>
              <a:rPr lang="zh-CN" altLang="en-US" dirty="0" smtClean="0"/>
              <a:t>黑白模式”视图</a:t>
            </a:r>
            <a:endParaRPr lang="zh-CN" altLang="en-US" dirty="0"/>
          </a:p>
        </p:txBody>
      </p:sp>
    </p:spTree>
    <p:extLst>
      <p:ext uri="{BB962C8B-B14F-4D97-AF65-F5344CB8AC3E}">
        <p14:creationId xmlns:p14="http://schemas.microsoft.com/office/powerpoint/2010/main" val="3630284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b="1" dirty="0"/>
              <a:t>7.2.1</a:t>
            </a:r>
            <a:r>
              <a:rPr lang="zh-CN" altLang="zh-CN" b="1" dirty="0"/>
              <a:t>幻灯片的插入、复制、移动、删除</a:t>
            </a:r>
          </a:p>
          <a:p>
            <a:pPr lvl="1"/>
            <a:r>
              <a:rPr lang="en-US" altLang="zh-CN" b="1" dirty="0" smtClean="0"/>
              <a:t>1</a:t>
            </a:r>
            <a:r>
              <a:rPr lang="en-US" altLang="zh-CN" b="1" dirty="0"/>
              <a:t>. </a:t>
            </a:r>
            <a:r>
              <a:rPr lang="zh-CN" altLang="zh-CN" b="1" dirty="0"/>
              <a:t>插入幻灯片</a:t>
            </a:r>
            <a:endParaRPr lang="zh-CN" altLang="zh-CN" dirty="0"/>
          </a:p>
          <a:p>
            <a:pPr lvl="2"/>
            <a:r>
              <a:rPr lang="en-US" altLang="zh-CN" dirty="0"/>
              <a:t>	</a:t>
            </a:r>
            <a:r>
              <a:rPr lang="zh-CN" altLang="zh-CN" dirty="0" smtClean="0"/>
              <a:t>在</a:t>
            </a:r>
            <a:r>
              <a:rPr lang="zh-CN" altLang="zh-CN" dirty="0"/>
              <a:t>普通视图中，点击</a:t>
            </a:r>
            <a:r>
              <a:rPr lang="en-US" altLang="zh-CN" dirty="0"/>
              <a:t>“</a:t>
            </a:r>
            <a:r>
              <a:rPr lang="zh-CN" altLang="zh-CN" dirty="0"/>
              <a:t>开始</a:t>
            </a:r>
            <a:r>
              <a:rPr lang="en-US" altLang="zh-CN" dirty="0"/>
              <a:t>”</a:t>
            </a:r>
            <a:r>
              <a:rPr lang="zh-CN" altLang="zh-CN" dirty="0"/>
              <a:t>选项卡中</a:t>
            </a:r>
            <a:r>
              <a:rPr lang="en-US" altLang="zh-CN" dirty="0"/>
              <a:t>“</a:t>
            </a:r>
            <a:r>
              <a:rPr lang="zh-CN" altLang="zh-CN" dirty="0"/>
              <a:t>幻灯片</a:t>
            </a:r>
            <a:r>
              <a:rPr lang="en-US" altLang="zh-CN" dirty="0"/>
              <a:t>”</a:t>
            </a:r>
            <a:r>
              <a:rPr lang="zh-CN" altLang="zh-CN" dirty="0"/>
              <a:t>命令组中的</a:t>
            </a:r>
            <a:r>
              <a:rPr lang="en-US" altLang="zh-CN" dirty="0"/>
              <a:t>“</a:t>
            </a:r>
            <a:r>
              <a:rPr lang="zh-CN" altLang="zh-CN" dirty="0"/>
              <a:t>新建幻灯片</a:t>
            </a:r>
            <a:r>
              <a:rPr lang="en-US" altLang="zh-CN" dirty="0"/>
              <a:t>”</a:t>
            </a:r>
            <a:r>
              <a:rPr lang="zh-CN" altLang="zh-CN" dirty="0"/>
              <a:t>按钮的上半</a:t>
            </a:r>
            <a:r>
              <a:rPr lang="zh-CN" altLang="zh-CN" dirty="0" smtClean="0"/>
              <a:t>部分；</a:t>
            </a:r>
            <a:endParaRPr lang="zh-CN" altLang="zh-CN" dirty="0"/>
          </a:p>
          <a:p>
            <a:pPr lvl="2"/>
            <a:r>
              <a:rPr lang="zh-CN" altLang="zh-CN" dirty="0"/>
              <a:t>可以用</a:t>
            </a:r>
            <a:r>
              <a:rPr lang="en-US" altLang="zh-CN" dirty="0" err="1"/>
              <a:t>Ctrl+M</a:t>
            </a:r>
            <a:r>
              <a:rPr lang="zh-CN" altLang="zh-CN" dirty="0"/>
              <a:t>组合键快速在当前幻灯片之后插入一张与当前幻灯片版式相同的空白幻灯片；</a:t>
            </a:r>
          </a:p>
          <a:p>
            <a:pPr lvl="2"/>
            <a:r>
              <a:rPr lang="zh-CN" altLang="zh-CN" dirty="0"/>
              <a:t>在大纲窗格</a:t>
            </a:r>
            <a:r>
              <a:rPr lang="zh-CN" altLang="zh-CN" dirty="0" smtClean="0"/>
              <a:t>的缩略</a:t>
            </a:r>
            <a:r>
              <a:rPr lang="zh-CN" altLang="zh-CN" dirty="0"/>
              <a:t>视图中，</a:t>
            </a:r>
            <a:r>
              <a:rPr lang="zh-CN" altLang="zh-CN" dirty="0" smtClean="0"/>
              <a:t>首</a:t>
            </a:r>
            <a:r>
              <a:rPr lang="zh-CN" altLang="en-US" dirty="0" smtClean="0"/>
              <a:t>先</a:t>
            </a:r>
            <a:r>
              <a:rPr lang="zh-CN" altLang="zh-CN" dirty="0" smtClean="0"/>
              <a:t>选中</a:t>
            </a:r>
            <a:r>
              <a:rPr lang="zh-CN" altLang="zh-CN" dirty="0"/>
              <a:t>要插入幻灯片的位置，按回车键，即在当前幻灯片之后插入一张与当前幻灯片版式相同的空白幻灯片；</a:t>
            </a:r>
          </a:p>
          <a:p>
            <a:pPr lvl="2"/>
            <a:r>
              <a:rPr lang="zh-CN" altLang="zh-CN" dirty="0"/>
              <a:t>在大纲窗格</a:t>
            </a:r>
            <a:r>
              <a:rPr lang="zh-CN" altLang="zh-CN" dirty="0" smtClean="0"/>
              <a:t>的缩略</a:t>
            </a:r>
            <a:r>
              <a:rPr lang="zh-CN" altLang="zh-CN" dirty="0"/>
              <a:t>视图中，右击当前幻灯片，从弹出的快捷菜单中选择</a:t>
            </a:r>
            <a:r>
              <a:rPr lang="en-US" altLang="zh-CN" dirty="0"/>
              <a:t>“</a:t>
            </a:r>
            <a:r>
              <a:rPr lang="zh-CN" altLang="zh-CN" dirty="0"/>
              <a:t>新建幻灯片</a:t>
            </a:r>
            <a:r>
              <a:rPr lang="en-US" altLang="zh-CN" dirty="0"/>
              <a:t>”</a:t>
            </a:r>
            <a:r>
              <a:rPr lang="zh-CN" altLang="zh-CN" dirty="0"/>
              <a:t>项，即在当前幻灯片之后插入一张与当前幻灯片版式相同的空白幻灯片。</a:t>
            </a:r>
          </a:p>
          <a:p>
            <a:endParaRPr lang="zh-CN" altLang="en-US" dirty="0"/>
          </a:p>
        </p:txBody>
      </p:sp>
      <p:sp>
        <p:nvSpPr>
          <p:cNvPr id="3" name="标题 2"/>
          <p:cNvSpPr>
            <a:spLocks noGrp="1"/>
          </p:cNvSpPr>
          <p:nvPr>
            <p:ph type="title"/>
          </p:nvPr>
        </p:nvSpPr>
        <p:spPr/>
        <p:txBody>
          <a:bodyPr>
            <a:normAutofit/>
          </a:bodyPr>
          <a:lstStyle/>
          <a:p>
            <a:r>
              <a:rPr lang="en-US" altLang="zh-CN" b="1" dirty="0"/>
              <a:t>7.2 </a:t>
            </a:r>
            <a:r>
              <a:rPr lang="zh-CN" altLang="zh-CN" b="1" dirty="0"/>
              <a:t>编辑</a:t>
            </a:r>
            <a:r>
              <a:rPr lang="zh-CN" altLang="zh-CN" b="1" dirty="0" smtClean="0"/>
              <a:t>幻灯片</a:t>
            </a:r>
            <a:endParaRPr lang="zh-CN" altLang="en-US" dirty="0"/>
          </a:p>
        </p:txBody>
      </p:sp>
    </p:spTree>
    <p:extLst>
      <p:ext uri="{BB962C8B-B14F-4D97-AF65-F5344CB8AC3E}">
        <p14:creationId xmlns:p14="http://schemas.microsoft.com/office/powerpoint/2010/main" val="31777568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2</a:t>
            </a:r>
            <a:r>
              <a:rPr lang="zh-CN" altLang="zh-CN" b="1" dirty="0"/>
              <a:t>．删除幻灯片</a:t>
            </a:r>
            <a:r>
              <a:rPr lang="en-US" altLang="zh-CN" b="1" dirty="0"/>
              <a:t>	</a:t>
            </a:r>
            <a:endParaRPr lang="zh-CN" altLang="zh-CN" dirty="0"/>
          </a:p>
          <a:p>
            <a:pPr lvl="2"/>
            <a:r>
              <a:rPr lang="zh-CN" altLang="zh-CN" dirty="0" smtClean="0"/>
              <a:t>在</a:t>
            </a:r>
            <a:r>
              <a:rPr lang="en-US" altLang="zh-CN" dirty="0"/>
              <a:t>“</a:t>
            </a:r>
            <a:r>
              <a:rPr lang="zh-CN" altLang="zh-CN" dirty="0"/>
              <a:t>大纲窗格</a:t>
            </a:r>
            <a:r>
              <a:rPr lang="en-US" altLang="zh-CN" dirty="0"/>
              <a:t>”</a:t>
            </a:r>
            <a:r>
              <a:rPr lang="zh-CN" altLang="zh-CN" dirty="0" smtClean="0"/>
              <a:t>的</a:t>
            </a:r>
            <a:r>
              <a:rPr lang="zh-CN" altLang="en-US" dirty="0" smtClean="0"/>
              <a:t>两种</a:t>
            </a:r>
            <a:r>
              <a:rPr lang="zh-CN" altLang="zh-CN" dirty="0" smtClean="0"/>
              <a:t>模式</a:t>
            </a:r>
            <a:r>
              <a:rPr lang="zh-CN" altLang="zh-CN" dirty="0"/>
              <a:t>下</a:t>
            </a:r>
            <a:r>
              <a:rPr lang="zh-CN" altLang="zh-CN" dirty="0" smtClean="0"/>
              <a:t>的缩略中</a:t>
            </a:r>
            <a:r>
              <a:rPr lang="zh-CN" altLang="zh-CN" dirty="0"/>
              <a:t>选定要删除的幻灯片，然后点击</a:t>
            </a:r>
            <a:r>
              <a:rPr lang="en-US" altLang="zh-CN" dirty="0"/>
              <a:t>“Del”</a:t>
            </a:r>
            <a:r>
              <a:rPr lang="zh-CN" altLang="zh-CN" dirty="0"/>
              <a:t>键或</a:t>
            </a:r>
            <a:r>
              <a:rPr lang="en-US" altLang="zh-CN" dirty="0"/>
              <a:t>“Delete”</a:t>
            </a:r>
            <a:r>
              <a:rPr lang="zh-CN" altLang="zh-CN" dirty="0"/>
              <a:t>键，即可删除当前幻灯片；</a:t>
            </a:r>
          </a:p>
          <a:p>
            <a:pPr lvl="2"/>
            <a:r>
              <a:rPr lang="zh-CN" altLang="zh-CN" dirty="0"/>
              <a:t>在幻灯片浏览视图中</a:t>
            </a:r>
            <a:r>
              <a:rPr lang="zh-CN" altLang="zh-CN" dirty="0" smtClean="0"/>
              <a:t>，选中</a:t>
            </a:r>
            <a:r>
              <a:rPr lang="zh-CN" altLang="zh-CN" dirty="0"/>
              <a:t>要删除</a:t>
            </a:r>
            <a:r>
              <a:rPr lang="zh-CN" altLang="zh-CN" dirty="0" smtClean="0"/>
              <a:t>的幻灯片</a:t>
            </a:r>
            <a:r>
              <a:rPr lang="zh-CN" altLang="zh-CN" dirty="0"/>
              <a:t>，再</a:t>
            </a:r>
            <a:r>
              <a:rPr lang="zh-CN" altLang="zh-CN" dirty="0" smtClean="0"/>
              <a:t>按</a:t>
            </a:r>
            <a:r>
              <a:rPr lang="en-US" altLang="zh-CN" dirty="0"/>
              <a:t>“Del”</a:t>
            </a:r>
            <a:r>
              <a:rPr lang="zh-CN" altLang="zh-CN" dirty="0" smtClean="0"/>
              <a:t>键</a:t>
            </a:r>
            <a:r>
              <a:rPr lang="zh-CN" altLang="zh-CN" dirty="0"/>
              <a:t>或</a:t>
            </a:r>
            <a:r>
              <a:rPr lang="en-US" altLang="zh-CN" dirty="0" smtClean="0"/>
              <a:t>“</a:t>
            </a:r>
            <a:r>
              <a:rPr lang="en-US" altLang="zh-CN" dirty="0"/>
              <a:t>Delete”</a:t>
            </a:r>
            <a:r>
              <a:rPr lang="zh-CN" altLang="zh-CN" dirty="0" smtClean="0"/>
              <a:t>键</a:t>
            </a:r>
            <a:r>
              <a:rPr lang="zh-CN" altLang="en-US" dirty="0" smtClean="0"/>
              <a:t>，</a:t>
            </a:r>
            <a:r>
              <a:rPr lang="zh-CN" altLang="zh-CN" dirty="0" smtClean="0"/>
              <a:t>可以删除幻灯片</a:t>
            </a:r>
            <a:r>
              <a:rPr lang="zh-CN" altLang="zh-CN" dirty="0"/>
              <a:t>；</a:t>
            </a:r>
          </a:p>
          <a:p>
            <a:pPr lvl="2"/>
            <a:r>
              <a:rPr lang="zh-CN" altLang="zh-CN" dirty="0"/>
              <a:t>在幻灯片缩略图、大纲视图和幻灯片浏览视图中也可以利用</a:t>
            </a:r>
            <a:r>
              <a:rPr lang="en-US" altLang="zh-CN" dirty="0"/>
              <a:t>Ctrl</a:t>
            </a:r>
            <a:r>
              <a:rPr lang="zh-CN" altLang="zh-CN" dirty="0"/>
              <a:t>和</a:t>
            </a:r>
            <a:r>
              <a:rPr lang="en-US" altLang="zh-CN" dirty="0"/>
              <a:t>Shift</a:t>
            </a:r>
            <a:r>
              <a:rPr lang="zh-CN" altLang="zh-CN" dirty="0"/>
              <a:t>键一次选中多张幻灯片进行删除。</a:t>
            </a:r>
            <a:endParaRPr lang="zh-CN" altLang="en-US"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20477894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274320" lvl="1"/>
            <a:r>
              <a:rPr lang="en-US" altLang="zh-CN" sz="3200" b="1" dirty="0" smtClean="0">
                <a:hlinkClick r:id="rId2" action="ppaction://hlinksldjump"/>
              </a:rPr>
              <a:t>7.1  PowerPoint </a:t>
            </a:r>
            <a:r>
              <a:rPr lang="en-US" altLang="zh-CN" sz="3200" b="1" dirty="0">
                <a:hlinkClick r:id="rId2" action="ppaction://hlinksldjump"/>
              </a:rPr>
              <a:t>2010</a:t>
            </a:r>
            <a:r>
              <a:rPr lang="zh-CN" altLang="zh-CN" sz="3200" b="1" dirty="0">
                <a:hlinkClick r:id="rId2" action="ppaction://hlinksldjump"/>
              </a:rPr>
              <a:t>基本操作</a:t>
            </a:r>
            <a:endParaRPr lang="zh-CN" altLang="zh-CN" sz="3200" b="1" dirty="0"/>
          </a:p>
          <a:p>
            <a:r>
              <a:rPr lang="en-US" altLang="zh-CN" sz="3200" b="1" dirty="0">
                <a:hlinkClick r:id="rId3" action="ppaction://hlinksldjump"/>
              </a:rPr>
              <a:t>7.2 </a:t>
            </a:r>
            <a:r>
              <a:rPr lang="zh-CN" altLang="zh-CN" sz="3200" b="1" dirty="0">
                <a:hlinkClick r:id="rId3" action="ppaction://hlinksldjump"/>
              </a:rPr>
              <a:t>编辑幻灯片</a:t>
            </a:r>
            <a:endParaRPr lang="zh-CN" altLang="zh-CN" sz="3200" b="1" dirty="0"/>
          </a:p>
          <a:p>
            <a:r>
              <a:rPr lang="en-US" altLang="zh-CN" sz="3200" b="1" dirty="0">
                <a:hlinkClick r:id="rId4" action="ppaction://hlinksldjump"/>
              </a:rPr>
              <a:t>7.3 </a:t>
            </a:r>
            <a:r>
              <a:rPr lang="zh-CN" altLang="zh-CN" sz="3200" b="1" dirty="0">
                <a:hlinkClick r:id="rId4" action="ppaction://hlinksldjump"/>
              </a:rPr>
              <a:t>格式化幻灯片</a:t>
            </a:r>
            <a:endParaRPr lang="zh-CN" altLang="zh-CN" sz="3200" b="1" dirty="0"/>
          </a:p>
          <a:p>
            <a:r>
              <a:rPr lang="en-US" altLang="zh-CN" sz="3200" b="1" dirty="0">
                <a:hlinkClick r:id="rId5" action="ppaction://hlinksldjump"/>
              </a:rPr>
              <a:t>7.4  </a:t>
            </a:r>
            <a:r>
              <a:rPr lang="zh-CN" altLang="zh-CN" sz="3200" b="1" dirty="0">
                <a:hlinkClick r:id="rId5" action="ppaction://hlinksldjump"/>
              </a:rPr>
              <a:t>设置幻灯片放映效果</a:t>
            </a:r>
            <a:endParaRPr lang="zh-CN" altLang="zh-CN" sz="3200" b="1" dirty="0"/>
          </a:p>
          <a:p>
            <a:r>
              <a:rPr lang="en-US" altLang="zh-CN" sz="3200" b="1" dirty="0">
                <a:hlinkClick r:id="rId6" action="ppaction://hlinksldjump"/>
              </a:rPr>
              <a:t>7.5  </a:t>
            </a:r>
            <a:r>
              <a:rPr lang="zh-CN" altLang="zh-CN" sz="3200" b="1" dirty="0">
                <a:hlinkClick r:id="rId6" action="ppaction://hlinksldjump"/>
              </a:rPr>
              <a:t>打印演示文稿</a:t>
            </a:r>
            <a:endParaRPr lang="zh-CN" altLang="zh-CN" sz="3200" b="1" dirty="0"/>
          </a:p>
          <a:p>
            <a:endParaRPr lang="zh-CN" altLang="en-US" dirty="0"/>
          </a:p>
        </p:txBody>
      </p:sp>
      <p:sp>
        <p:nvSpPr>
          <p:cNvPr id="3" name="标题 2"/>
          <p:cNvSpPr>
            <a:spLocks noGrp="1"/>
          </p:cNvSpPr>
          <p:nvPr>
            <p:ph type="title"/>
          </p:nvPr>
        </p:nvSpPr>
        <p:spPr/>
        <p:txBody>
          <a:bodyPr/>
          <a:lstStyle/>
          <a:p>
            <a:r>
              <a:rPr lang="zh-CN" altLang="zh-CN" dirty="0"/>
              <a:t>第</a:t>
            </a:r>
            <a:r>
              <a:rPr lang="en-US" altLang="zh-CN" dirty="0"/>
              <a:t>7</a:t>
            </a:r>
            <a:r>
              <a:rPr lang="zh-CN" altLang="zh-CN" dirty="0"/>
              <a:t>章</a:t>
            </a:r>
            <a:r>
              <a:rPr lang="en-US" altLang="zh-CN" dirty="0"/>
              <a:t>  </a:t>
            </a:r>
            <a:r>
              <a:rPr lang="zh-CN" altLang="zh-CN" dirty="0"/>
              <a:t>演示文稿制作基础</a:t>
            </a:r>
            <a:endParaRPr lang="zh-CN" altLang="en-US" dirty="0"/>
          </a:p>
        </p:txBody>
      </p:sp>
    </p:spTree>
    <p:extLst>
      <p:ext uri="{BB962C8B-B14F-4D97-AF65-F5344CB8AC3E}">
        <p14:creationId xmlns:p14="http://schemas.microsoft.com/office/powerpoint/2010/main" val="4597650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3</a:t>
            </a:r>
            <a:r>
              <a:rPr lang="zh-CN" altLang="zh-CN" b="1" dirty="0"/>
              <a:t>．复制和移动幻灯片</a:t>
            </a:r>
            <a:endParaRPr lang="zh-CN" altLang="zh-CN" dirty="0"/>
          </a:p>
          <a:p>
            <a:pPr lvl="2"/>
            <a:r>
              <a:rPr lang="zh-CN" altLang="zh-CN" dirty="0" smtClean="0"/>
              <a:t>在</a:t>
            </a:r>
            <a:r>
              <a:rPr lang="zh-CN" altLang="zh-CN" dirty="0"/>
              <a:t>幻灯片缩略图、大纲视图、浏览视图中选中一张或多张幻灯片，再选择</a:t>
            </a:r>
            <a:r>
              <a:rPr lang="en-US" altLang="zh-CN" dirty="0"/>
              <a:t>“</a:t>
            </a:r>
            <a:r>
              <a:rPr lang="zh-CN" altLang="zh-CN" dirty="0"/>
              <a:t>剪切板</a:t>
            </a:r>
            <a:r>
              <a:rPr lang="en-US" altLang="zh-CN" dirty="0"/>
              <a:t>”</a:t>
            </a:r>
            <a:r>
              <a:rPr lang="zh-CN" altLang="zh-CN" dirty="0"/>
              <a:t>命令</a:t>
            </a:r>
            <a:r>
              <a:rPr lang="zh-CN" altLang="zh-CN" dirty="0" smtClean="0"/>
              <a:t>组</a:t>
            </a:r>
            <a:r>
              <a:rPr lang="zh-CN" altLang="en-US" dirty="0" smtClean="0"/>
              <a:t>或</a:t>
            </a:r>
            <a:r>
              <a:rPr lang="zh-CN" altLang="zh-CN" dirty="0" smtClean="0"/>
              <a:t>快捷</a:t>
            </a:r>
            <a:r>
              <a:rPr lang="zh-CN" altLang="zh-CN" dirty="0"/>
              <a:t>菜单中的</a:t>
            </a:r>
            <a:r>
              <a:rPr lang="en-US" altLang="zh-CN" dirty="0"/>
              <a:t>“</a:t>
            </a:r>
            <a:r>
              <a:rPr lang="zh-CN" altLang="zh-CN" dirty="0"/>
              <a:t>复制</a:t>
            </a:r>
            <a:r>
              <a:rPr lang="en-US" altLang="zh-CN" dirty="0"/>
              <a:t>”</a:t>
            </a:r>
            <a:r>
              <a:rPr lang="zh-CN" altLang="zh-CN" dirty="0"/>
              <a:t>或</a:t>
            </a:r>
            <a:r>
              <a:rPr lang="en-US" altLang="zh-CN" dirty="0"/>
              <a:t>“</a:t>
            </a:r>
            <a:r>
              <a:rPr lang="zh-CN" altLang="zh-CN" dirty="0"/>
              <a:t>剪切</a:t>
            </a:r>
            <a:r>
              <a:rPr lang="en-US" altLang="zh-CN" dirty="0"/>
              <a:t>”</a:t>
            </a:r>
            <a:r>
              <a:rPr lang="zh-CN" altLang="zh-CN" dirty="0"/>
              <a:t>项对所选的幻灯片进行复制或剪切，然后将鼠标光标定位到目标位置，用相似的方式在选择</a:t>
            </a:r>
            <a:r>
              <a:rPr lang="en-US" altLang="zh-CN" dirty="0"/>
              <a:t>“</a:t>
            </a:r>
            <a:r>
              <a:rPr lang="zh-CN" altLang="zh-CN" dirty="0"/>
              <a:t>粘贴</a:t>
            </a:r>
            <a:r>
              <a:rPr lang="en-US" altLang="zh-CN" dirty="0"/>
              <a:t>”</a:t>
            </a:r>
            <a:r>
              <a:rPr lang="zh-CN" altLang="zh-CN" dirty="0"/>
              <a:t>项即可。</a:t>
            </a:r>
          </a:p>
          <a:p>
            <a:pPr lvl="2"/>
            <a:endParaRPr lang="en-US" altLang="zh-CN" dirty="0" smtClean="0"/>
          </a:p>
          <a:p>
            <a:pPr lvl="2"/>
            <a:r>
              <a:rPr lang="zh-CN" altLang="zh-CN" dirty="0" smtClean="0"/>
              <a:t>采用</a:t>
            </a:r>
            <a:r>
              <a:rPr lang="en-US" altLang="zh-CN" dirty="0"/>
              <a:t>“</a:t>
            </a:r>
            <a:r>
              <a:rPr lang="en-US" altLang="zh-CN" dirty="0" err="1"/>
              <a:t>Ctrl+C</a:t>
            </a:r>
            <a:r>
              <a:rPr lang="en-US" altLang="zh-CN" dirty="0"/>
              <a:t>”</a:t>
            </a:r>
            <a:r>
              <a:rPr lang="zh-CN" altLang="zh-CN" dirty="0"/>
              <a:t>或</a:t>
            </a:r>
            <a:r>
              <a:rPr lang="en-US" altLang="zh-CN" dirty="0"/>
              <a:t>“</a:t>
            </a:r>
            <a:r>
              <a:rPr lang="en-US" altLang="zh-CN" dirty="0" err="1"/>
              <a:t>Ctrl+X</a:t>
            </a:r>
            <a:r>
              <a:rPr lang="en-US" altLang="zh-CN" dirty="0"/>
              <a:t>”</a:t>
            </a:r>
            <a:r>
              <a:rPr lang="zh-CN" altLang="zh-CN" dirty="0"/>
              <a:t>组合键对所选定的幻灯片进行复制或剪切，然后将鼠标光标定位到目标位置，用</a:t>
            </a:r>
            <a:r>
              <a:rPr lang="en-US" altLang="zh-CN" dirty="0"/>
              <a:t>“</a:t>
            </a:r>
            <a:r>
              <a:rPr lang="en-US" altLang="zh-CN" dirty="0" err="1"/>
              <a:t>Ctrl+V</a:t>
            </a:r>
            <a:r>
              <a:rPr lang="en-US" altLang="zh-CN" dirty="0"/>
              <a:t>”</a:t>
            </a:r>
            <a:r>
              <a:rPr lang="zh-CN" altLang="zh-CN" dirty="0"/>
              <a:t>组合键进行</a:t>
            </a:r>
            <a:r>
              <a:rPr lang="en-US" altLang="zh-CN" dirty="0"/>
              <a:t>“</a:t>
            </a:r>
            <a:r>
              <a:rPr lang="zh-CN" altLang="zh-CN" dirty="0"/>
              <a:t>粘贴</a:t>
            </a:r>
            <a:r>
              <a:rPr lang="en-US" altLang="zh-CN" dirty="0"/>
              <a:t>”</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2504793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4348005" cy="3450696"/>
          </a:xfrm>
        </p:spPr>
        <p:txBody>
          <a:bodyPr>
            <a:normAutofit lnSpcReduction="10000"/>
          </a:bodyPr>
          <a:lstStyle/>
          <a:p>
            <a:r>
              <a:rPr lang="en-US" altLang="zh-CN" b="1" dirty="0"/>
              <a:t>7.2.2 </a:t>
            </a:r>
            <a:r>
              <a:rPr lang="zh-CN" altLang="zh-CN" b="1" dirty="0" smtClean="0"/>
              <a:t>幻灯片版式</a:t>
            </a:r>
            <a:r>
              <a:rPr lang="zh-CN" altLang="en-US" b="1" dirty="0"/>
              <a:t>与</a:t>
            </a:r>
            <a:r>
              <a:rPr lang="zh-CN" altLang="zh-CN" b="1" dirty="0" smtClean="0"/>
              <a:t>选择</a:t>
            </a:r>
            <a:endParaRPr lang="zh-CN" altLang="zh-CN" b="1" dirty="0"/>
          </a:p>
          <a:p>
            <a:pPr lvl="1"/>
            <a:r>
              <a:rPr lang="en-US" altLang="zh-CN" dirty="0"/>
              <a:t>PowerPoint 2010</a:t>
            </a:r>
            <a:r>
              <a:rPr lang="zh-CN" altLang="zh-CN" dirty="0"/>
              <a:t>提供了</a:t>
            </a:r>
            <a:r>
              <a:rPr lang="en-US" altLang="zh-CN" dirty="0"/>
              <a:t>11</a:t>
            </a:r>
            <a:r>
              <a:rPr lang="zh-CN" altLang="zh-CN" dirty="0"/>
              <a:t>种版式</a:t>
            </a:r>
            <a:r>
              <a:rPr lang="en-US" altLang="zh-CN" dirty="0"/>
              <a:t>(</a:t>
            </a:r>
            <a:r>
              <a:rPr lang="zh-CN" altLang="zh-CN" dirty="0"/>
              <a:t>包括空白版式</a:t>
            </a:r>
            <a:r>
              <a:rPr lang="en-US" altLang="zh-CN" dirty="0"/>
              <a:t>)</a:t>
            </a:r>
            <a:r>
              <a:rPr lang="zh-CN" altLang="zh-CN" dirty="0"/>
              <a:t>，让用户在创建演示文稿时选择</a:t>
            </a:r>
            <a:r>
              <a:rPr lang="zh-CN" altLang="zh-CN" dirty="0" smtClean="0"/>
              <a:t>。</a:t>
            </a:r>
            <a:endParaRPr lang="en-US" altLang="zh-CN" dirty="0" smtClean="0"/>
          </a:p>
          <a:p>
            <a:pPr lvl="1"/>
            <a:r>
              <a:rPr lang="en-US" altLang="zh-CN" b="1" dirty="0" smtClean="0"/>
              <a:t>1.  </a:t>
            </a:r>
            <a:r>
              <a:rPr lang="zh-CN" altLang="zh-CN" b="1" dirty="0" smtClean="0"/>
              <a:t>插入</a:t>
            </a:r>
            <a:r>
              <a:rPr lang="zh-CN" altLang="zh-CN" b="1" dirty="0"/>
              <a:t>幻灯片时选择版式</a:t>
            </a:r>
            <a:endParaRPr lang="zh-CN" altLang="zh-CN" dirty="0"/>
          </a:p>
          <a:p>
            <a:pPr lvl="2"/>
            <a:r>
              <a:rPr lang="zh-CN" altLang="zh-CN" dirty="0"/>
              <a:t>在普通视图中，点击</a:t>
            </a:r>
            <a:r>
              <a:rPr lang="en-US" altLang="zh-CN" dirty="0"/>
              <a:t>“</a:t>
            </a:r>
            <a:r>
              <a:rPr lang="zh-CN" altLang="zh-CN" dirty="0"/>
              <a:t>开始</a:t>
            </a:r>
            <a:r>
              <a:rPr lang="en-US" altLang="zh-CN" dirty="0"/>
              <a:t>”</a:t>
            </a:r>
            <a:r>
              <a:rPr lang="zh-CN" altLang="zh-CN" dirty="0"/>
              <a:t>选项卡</a:t>
            </a:r>
            <a:r>
              <a:rPr lang="zh-CN" altLang="zh-CN" dirty="0" smtClean="0"/>
              <a:t>中的</a:t>
            </a:r>
            <a:r>
              <a:rPr lang="en-US" altLang="zh-CN" dirty="0"/>
              <a:t>“</a:t>
            </a:r>
            <a:r>
              <a:rPr lang="zh-CN" altLang="zh-CN" dirty="0"/>
              <a:t>新建幻灯片</a:t>
            </a:r>
            <a:r>
              <a:rPr lang="en-US" altLang="zh-CN" dirty="0"/>
              <a:t>”</a:t>
            </a:r>
            <a:r>
              <a:rPr lang="zh-CN" altLang="zh-CN" dirty="0"/>
              <a:t>按钮的下半部分，系统将弹出</a:t>
            </a:r>
            <a:r>
              <a:rPr lang="zh-CN" altLang="zh-CN" dirty="0" smtClean="0"/>
              <a:t>如</a:t>
            </a:r>
            <a:r>
              <a:rPr lang="zh-CN" altLang="en-US" dirty="0" smtClean="0"/>
              <a:t>右</a:t>
            </a:r>
            <a:r>
              <a:rPr lang="zh-CN" altLang="zh-CN" dirty="0" smtClean="0"/>
              <a:t>图所</a:t>
            </a:r>
            <a:r>
              <a:rPr lang="zh-CN" altLang="zh-CN" dirty="0"/>
              <a:t>示的功能项列表，然后从中点击所需要的幻灯片</a:t>
            </a:r>
            <a:r>
              <a:rPr lang="zh-CN" altLang="zh-CN" dirty="0" smtClean="0"/>
              <a:t>版式</a:t>
            </a:r>
            <a:r>
              <a:rPr lang="zh-CN" altLang="en-US" dirty="0" smtClean="0"/>
              <a:t>即可</a:t>
            </a:r>
            <a:r>
              <a:rPr lang="zh-CN" altLang="zh-CN" dirty="0" smtClean="0"/>
              <a:t>。</a:t>
            </a:r>
            <a:endParaRPr lang="zh-CN" altLang="zh-CN" dirty="0"/>
          </a:p>
          <a:p>
            <a:pPr lvl="1"/>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1643920"/>
            <a:ext cx="3454442" cy="5229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16515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b="1" dirty="0" smtClean="0"/>
              <a:t>2.  </a:t>
            </a:r>
            <a:r>
              <a:rPr lang="zh-CN" altLang="zh-CN" b="1" dirty="0" smtClean="0"/>
              <a:t>改变</a:t>
            </a:r>
            <a:r>
              <a:rPr lang="zh-CN" altLang="zh-CN" b="1" dirty="0"/>
              <a:t>当前幻灯片的版式</a:t>
            </a:r>
            <a:endParaRPr lang="zh-CN" altLang="zh-CN" dirty="0"/>
          </a:p>
          <a:p>
            <a:pPr lvl="2"/>
            <a:r>
              <a:rPr lang="en-US" altLang="zh-CN" dirty="0" smtClean="0"/>
              <a:t> (</a:t>
            </a:r>
            <a:r>
              <a:rPr lang="en-US" altLang="zh-CN" dirty="0"/>
              <a:t>1)</a:t>
            </a:r>
            <a:r>
              <a:rPr lang="zh-CN" altLang="zh-CN" dirty="0"/>
              <a:t>选择要改变版式的</a:t>
            </a:r>
            <a:r>
              <a:rPr lang="zh-CN" altLang="zh-CN" dirty="0" smtClean="0"/>
              <a:t>幻灯片</a:t>
            </a:r>
            <a:endParaRPr lang="en-US" altLang="zh-CN" dirty="0" smtClean="0"/>
          </a:p>
          <a:p>
            <a:pPr lvl="2"/>
            <a:r>
              <a:rPr lang="zh-CN" altLang="zh-CN" dirty="0" smtClean="0"/>
              <a:t> </a:t>
            </a:r>
            <a:r>
              <a:rPr lang="en-US" altLang="zh-CN" dirty="0" smtClean="0"/>
              <a:t>(</a:t>
            </a:r>
            <a:r>
              <a:rPr lang="en-US" altLang="zh-CN" dirty="0"/>
              <a:t>2)</a:t>
            </a:r>
            <a:r>
              <a:rPr lang="zh-CN" altLang="zh-CN" dirty="0"/>
              <a:t>点击</a:t>
            </a:r>
            <a:r>
              <a:rPr lang="en-US" altLang="zh-CN" dirty="0"/>
              <a:t>“</a:t>
            </a:r>
            <a:r>
              <a:rPr lang="zh-CN" altLang="zh-CN" dirty="0"/>
              <a:t>开始</a:t>
            </a:r>
            <a:r>
              <a:rPr lang="en-US" altLang="zh-CN" dirty="0"/>
              <a:t>”</a:t>
            </a:r>
            <a:r>
              <a:rPr lang="zh-CN" altLang="zh-CN" dirty="0"/>
              <a:t>选项卡</a:t>
            </a:r>
            <a:r>
              <a:rPr lang="zh-CN" altLang="zh-CN" dirty="0" smtClean="0"/>
              <a:t>中的</a:t>
            </a:r>
            <a:r>
              <a:rPr lang="en-US" altLang="zh-CN" dirty="0"/>
              <a:t>“</a:t>
            </a:r>
            <a:r>
              <a:rPr lang="zh-CN" altLang="zh-CN" dirty="0"/>
              <a:t>版式</a:t>
            </a:r>
            <a:r>
              <a:rPr lang="en-US" altLang="zh-CN" dirty="0"/>
              <a:t>”</a:t>
            </a:r>
            <a:r>
              <a:rPr lang="zh-CN" altLang="zh-CN" dirty="0"/>
              <a:t>按钮，系统将弹</a:t>
            </a:r>
            <a:r>
              <a:rPr lang="zh-CN" altLang="zh-CN" dirty="0" smtClean="0"/>
              <a:t>出</a:t>
            </a:r>
            <a:r>
              <a:rPr lang="en-US" altLang="zh-CN" dirty="0" smtClean="0"/>
              <a:t>“</a:t>
            </a:r>
            <a:r>
              <a:rPr lang="zh-CN" altLang="zh-CN" dirty="0"/>
              <a:t>默认设计模板</a:t>
            </a:r>
            <a:r>
              <a:rPr lang="en-US" altLang="zh-CN" dirty="0"/>
              <a:t>”</a:t>
            </a:r>
            <a:r>
              <a:rPr lang="zh-CN" altLang="zh-CN" dirty="0"/>
              <a:t>项列表； </a:t>
            </a:r>
            <a:r>
              <a:rPr lang="en-US" altLang="zh-CN" dirty="0"/>
              <a:t>                              </a:t>
            </a:r>
            <a:endParaRPr lang="zh-CN" altLang="zh-CN" dirty="0"/>
          </a:p>
          <a:p>
            <a:pPr lvl="2"/>
            <a:r>
              <a:rPr lang="en-US" altLang="zh-CN" dirty="0"/>
              <a:t>(3)</a:t>
            </a:r>
            <a:r>
              <a:rPr lang="zh-CN" altLang="zh-CN" dirty="0"/>
              <a:t>从该列表中选择合适的版式，即可将当前幻灯片的版式更改为所选版式。</a:t>
            </a:r>
          </a:p>
          <a:p>
            <a:pPr lvl="1"/>
            <a:endParaRPr lang="zh-CN" altLang="en-US"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3787651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b="1" dirty="0"/>
              <a:t>7.2.3  </a:t>
            </a:r>
            <a:r>
              <a:rPr lang="zh-CN" altLang="zh-CN" b="1" dirty="0"/>
              <a:t>幻灯片内容的编辑</a:t>
            </a:r>
          </a:p>
          <a:p>
            <a:pPr marL="301943" lvl="1" indent="0">
              <a:buNone/>
            </a:pPr>
            <a:r>
              <a:rPr lang="en-US" altLang="zh-CN" dirty="0" smtClean="0"/>
              <a:t>         PowerPoint 2010</a:t>
            </a:r>
            <a:r>
              <a:rPr lang="zh-CN" altLang="zh-CN" dirty="0" smtClean="0"/>
              <a:t>的</a:t>
            </a:r>
            <a:r>
              <a:rPr lang="zh-CN" altLang="en-US" dirty="0" smtClean="0"/>
              <a:t>各</a:t>
            </a:r>
            <a:r>
              <a:rPr lang="zh-CN" altLang="zh-CN" dirty="0" smtClean="0"/>
              <a:t>版式</a:t>
            </a:r>
            <a:r>
              <a:rPr lang="zh-CN" altLang="zh-CN" dirty="0"/>
              <a:t>的幻灯片均是空白</a:t>
            </a:r>
            <a:r>
              <a:rPr lang="zh-CN" altLang="zh-CN" dirty="0" smtClean="0"/>
              <a:t>的</a:t>
            </a:r>
            <a:r>
              <a:rPr lang="zh-CN" altLang="en-US" dirty="0" smtClean="0"/>
              <a:t>，</a:t>
            </a:r>
            <a:r>
              <a:rPr lang="zh-CN" altLang="zh-CN" dirty="0" smtClean="0"/>
              <a:t>因而</a:t>
            </a:r>
            <a:r>
              <a:rPr lang="zh-CN" altLang="zh-CN" dirty="0"/>
              <a:t>需要用户添加文本、图片和艺术字、图形、表格、图表、文本框和组织结构图等对象，以丰富幻灯片的内容</a:t>
            </a:r>
            <a:r>
              <a:rPr lang="zh-CN" altLang="zh-CN" dirty="0" smtClean="0"/>
              <a:t>。</a:t>
            </a:r>
            <a:endParaRPr lang="en-US" altLang="zh-CN" dirty="0" smtClean="0"/>
          </a:p>
          <a:p>
            <a:pPr lvl="1"/>
            <a:r>
              <a:rPr lang="en-US" altLang="zh-CN" b="1" dirty="0" smtClean="0"/>
              <a:t>1. </a:t>
            </a:r>
            <a:r>
              <a:rPr lang="zh-CN" altLang="zh-CN" b="1" dirty="0" smtClean="0"/>
              <a:t>文本框</a:t>
            </a:r>
            <a:r>
              <a:rPr lang="zh-CN" altLang="zh-CN" b="1" dirty="0"/>
              <a:t>与插入文本框</a:t>
            </a:r>
            <a:endParaRPr lang="zh-CN" altLang="zh-CN" dirty="0"/>
          </a:p>
          <a:p>
            <a:pPr lvl="2"/>
            <a:r>
              <a:rPr lang="zh-CN" altLang="zh-CN" dirty="0" smtClean="0"/>
              <a:t>文本框</a:t>
            </a:r>
            <a:r>
              <a:rPr lang="zh-CN" altLang="zh-CN" dirty="0"/>
              <a:t>是一种能够填充文字信息</a:t>
            </a:r>
            <a:r>
              <a:rPr lang="zh-CN" altLang="zh-CN" dirty="0" smtClean="0"/>
              <a:t>的对象</a:t>
            </a:r>
            <a:r>
              <a:rPr lang="zh-CN" altLang="zh-CN" dirty="0"/>
              <a:t>，在幻灯片中展示的文字信息几乎均是通过文本框来接收的</a:t>
            </a:r>
            <a:r>
              <a:rPr lang="zh-CN" altLang="zh-CN" dirty="0" smtClean="0"/>
              <a:t>。</a:t>
            </a:r>
            <a:endParaRPr lang="en-US" altLang="zh-CN" dirty="0" smtClean="0"/>
          </a:p>
          <a:p>
            <a:pPr lvl="2"/>
            <a:r>
              <a:rPr lang="zh-CN" altLang="zh-CN" dirty="0" smtClean="0"/>
              <a:t>系统</a:t>
            </a:r>
            <a:r>
              <a:rPr lang="zh-CN" altLang="zh-CN" dirty="0"/>
              <a:t>中除空白幻灯片板式之外，其它所有的幻灯片版式中均包括了至少一个文本框。</a:t>
            </a:r>
            <a:endParaRPr lang="zh-CN" altLang="en-US"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11029294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2"/>
            <a:r>
              <a:rPr lang="en-US" altLang="zh-CN" b="1" dirty="0"/>
              <a:t>(1) </a:t>
            </a:r>
            <a:r>
              <a:rPr lang="zh-CN" altLang="zh-CN" b="1" dirty="0"/>
              <a:t>文字输入与编辑</a:t>
            </a:r>
            <a:endParaRPr lang="zh-CN" altLang="zh-CN" dirty="0"/>
          </a:p>
          <a:p>
            <a:pPr lvl="3"/>
            <a:r>
              <a:rPr lang="zh-CN" altLang="zh-CN" dirty="0" smtClean="0"/>
              <a:t>对于</a:t>
            </a:r>
            <a:r>
              <a:rPr lang="zh-CN" altLang="zh-CN" dirty="0"/>
              <a:t>文本的处理可以在两种视图中进行：普通视图和备注页视图</a:t>
            </a:r>
            <a:r>
              <a:rPr lang="zh-CN" altLang="zh-CN" dirty="0" smtClean="0"/>
              <a:t>。</a:t>
            </a:r>
            <a:endParaRPr lang="zh-CN" altLang="zh-CN" dirty="0"/>
          </a:p>
          <a:p>
            <a:pPr lvl="3"/>
            <a:r>
              <a:rPr lang="zh-CN" altLang="en-US" dirty="0" smtClean="0"/>
              <a:t>在</a:t>
            </a:r>
            <a:r>
              <a:rPr lang="zh-CN" altLang="zh-CN" dirty="0" smtClean="0"/>
              <a:t>普通</a:t>
            </a:r>
            <a:r>
              <a:rPr lang="zh-CN" altLang="zh-CN" dirty="0"/>
              <a:t>视图的幻灯片窗</a:t>
            </a:r>
            <a:r>
              <a:rPr lang="zh-CN" altLang="zh-CN" dirty="0" smtClean="0"/>
              <a:t>格</a:t>
            </a:r>
            <a:r>
              <a:rPr lang="zh-CN" altLang="en-US" dirty="0" smtClean="0"/>
              <a:t>中，</a:t>
            </a:r>
            <a:r>
              <a:rPr lang="zh-CN" altLang="zh-CN" dirty="0" smtClean="0"/>
              <a:t>各</a:t>
            </a:r>
            <a:r>
              <a:rPr lang="zh-CN" altLang="zh-CN" dirty="0"/>
              <a:t>版式的幻灯片文本框被清晰地用虚线框标识</a:t>
            </a:r>
            <a:r>
              <a:rPr lang="en-US" altLang="zh-CN" dirty="0"/>
              <a:t>(</a:t>
            </a:r>
            <a:r>
              <a:rPr lang="zh-CN" altLang="zh-CN" dirty="0"/>
              <a:t>称为文本占位符</a:t>
            </a:r>
            <a:r>
              <a:rPr lang="en-US" altLang="zh-CN" dirty="0"/>
              <a:t>)</a:t>
            </a:r>
            <a:r>
              <a:rPr lang="zh-CN" altLang="zh-CN" dirty="0"/>
              <a:t>，只要点击文本框，即进入文本输入模式，用户可以输入要展示的文本</a:t>
            </a:r>
            <a:r>
              <a:rPr lang="zh-CN" altLang="zh-CN" dirty="0" smtClean="0"/>
              <a:t>。</a:t>
            </a:r>
            <a:endParaRPr lang="en-US" altLang="zh-CN" dirty="0" smtClean="0"/>
          </a:p>
          <a:p>
            <a:pPr lvl="3"/>
            <a:r>
              <a:rPr lang="zh-CN" altLang="zh-CN" dirty="0" smtClean="0"/>
              <a:t>如果</a:t>
            </a:r>
            <a:r>
              <a:rPr lang="zh-CN" altLang="zh-CN" dirty="0"/>
              <a:t>输入的文字较多，超出了占位符区域，它会自动换行</a:t>
            </a:r>
            <a:r>
              <a:rPr lang="zh-CN" altLang="zh-CN" dirty="0" smtClean="0"/>
              <a:t>。</a:t>
            </a:r>
            <a:endParaRPr lang="en-US" altLang="zh-CN" dirty="0" smtClean="0"/>
          </a:p>
          <a:p>
            <a:pPr lvl="3"/>
            <a:r>
              <a:rPr lang="zh-CN" altLang="zh-CN" dirty="0" smtClean="0"/>
              <a:t>可以</a:t>
            </a:r>
            <a:r>
              <a:rPr lang="zh-CN" altLang="zh-CN" dirty="0"/>
              <a:t>通过调整边框上的控制点来调整文本框占位符</a:t>
            </a:r>
            <a:r>
              <a:rPr lang="zh-CN" altLang="zh-CN" dirty="0" smtClean="0"/>
              <a:t>区域大小</a:t>
            </a:r>
            <a:r>
              <a:rPr lang="zh-CN" altLang="zh-CN" dirty="0"/>
              <a:t>。</a:t>
            </a:r>
          </a:p>
          <a:p>
            <a:pPr lvl="3"/>
            <a:r>
              <a:rPr lang="zh-CN" altLang="zh-CN" dirty="0"/>
              <a:t>在系统提供的各种幻灯片版式的文本框中，已经对文本框中字符的字体、字号、颜色、粗细等进行了预先设置</a:t>
            </a:r>
            <a:r>
              <a:rPr lang="zh-CN" altLang="zh-CN" dirty="0" smtClean="0"/>
              <a:t>。</a:t>
            </a:r>
            <a:r>
              <a:rPr lang="zh-CN" altLang="en-US" dirty="0" smtClean="0"/>
              <a:t>允许用户</a:t>
            </a:r>
            <a:r>
              <a:rPr lang="zh-CN" altLang="zh-CN" dirty="0" smtClean="0"/>
              <a:t>修改。</a:t>
            </a:r>
            <a:endParaRPr lang="zh-CN" altLang="zh-CN"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4030418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2"/>
            <a:r>
              <a:rPr lang="en-US" altLang="zh-CN" b="1" dirty="0"/>
              <a:t>(2) </a:t>
            </a:r>
            <a:r>
              <a:rPr lang="zh-CN" altLang="zh-CN" b="1" dirty="0"/>
              <a:t>插入文本框</a:t>
            </a:r>
            <a:endParaRPr lang="zh-CN" altLang="zh-CN" dirty="0"/>
          </a:p>
          <a:p>
            <a:pPr lvl="3"/>
            <a:r>
              <a:rPr lang="zh-CN" altLang="zh-CN" dirty="0"/>
              <a:t>允许用户可以根据需要，通过点击</a:t>
            </a:r>
            <a:r>
              <a:rPr lang="en-US" altLang="zh-CN" dirty="0"/>
              <a:t>“</a:t>
            </a:r>
            <a:r>
              <a:rPr lang="zh-CN" altLang="zh-CN" dirty="0"/>
              <a:t>插入</a:t>
            </a:r>
            <a:r>
              <a:rPr lang="en-US" altLang="zh-CN" dirty="0"/>
              <a:t>”</a:t>
            </a:r>
            <a:r>
              <a:rPr lang="zh-CN" altLang="zh-CN" dirty="0"/>
              <a:t>选项卡中</a:t>
            </a:r>
            <a:r>
              <a:rPr lang="en-US" altLang="zh-CN" dirty="0"/>
              <a:t>“</a:t>
            </a:r>
            <a:r>
              <a:rPr lang="zh-CN" altLang="zh-CN" dirty="0"/>
              <a:t>文本</a:t>
            </a:r>
            <a:r>
              <a:rPr lang="en-US" altLang="zh-CN" dirty="0"/>
              <a:t>”</a:t>
            </a:r>
            <a:r>
              <a:rPr lang="zh-CN" altLang="zh-CN" dirty="0"/>
              <a:t>命令组中的</a:t>
            </a:r>
            <a:r>
              <a:rPr lang="en-US" altLang="zh-CN" dirty="0"/>
              <a:t>“</a:t>
            </a:r>
            <a:r>
              <a:rPr lang="zh-CN" altLang="zh-CN" dirty="0"/>
              <a:t>文本框</a:t>
            </a:r>
            <a:r>
              <a:rPr lang="en-US" altLang="zh-CN" dirty="0"/>
              <a:t>”</a:t>
            </a:r>
            <a:r>
              <a:rPr lang="zh-CN" altLang="zh-CN" dirty="0"/>
              <a:t>按钮，从弹出的功能项列表中，选择</a:t>
            </a:r>
            <a:r>
              <a:rPr lang="en-US" altLang="zh-CN" dirty="0"/>
              <a:t>“</a:t>
            </a:r>
            <a:r>
              <a:rPr lang="zh-CN" altLang="zh-CN" dirty="0"/>
              <a:t>水平文本框</a:t>
            </a:r>
            <a:r>
              <a:rPr lang="en-US" altLang="zh-CN" dirty="0"/>
              <a:t>”</a:t>
            </a:r>
            <a:r>
              <a:rPr lang="zh-CN" altLang="zh-CN" dirty="0"/>
              <a:t>或</a:t>
            </a:r>
            <a:r>
              <a:rPr lang="en-US" altLang="zh-CN" dirty="0"/>
              <a:t>“</a:t>
            </a:r>
            <a:r>
              <a:rPr lang="zh-CN" altLang="zh-CN" dirty="0"/>
              <a:t>垂直文本框</a:t>
            </a:r>
            <a:r>
              <a:rPr lang="en-US" altLang="zh-CN" dirty="0" smtClean="0"/>
              <a:t>”</a:t>
            </a:r>
            <a:r>
              <a:rPr lang="zh-CN" altLang="en-US" dirty="0" smtClean="0"/>
              <a:t>；</a:t>
            </a:r>
            <a:endParaRPr lang="en-US" altLang="zh-CN" dirty="0" smtClean="0"/>
          </a:p>
          <a:p>
            <a:pPr lvl="3"/>
            <a:r>
              <a:rPr lang="zh-CN" altLang="en-US" dirty="0" smtClean="0"/>
              <a:t>允许</a:t>
            </a:r>
            <a:r>
              <a:rPr lang="zh-CN" altLang="zh-CN" dirty="0" smtClean="0"/>
              <a:t>拖动鼠标</a:t>
            </a:r>
            <a:r>
              <a:rPr lang="zh-CN" altLang="en-US" dirty="0" smtClean="0"/>
              <a:t>以改变插入文本框的</a:t>
            </a:r>
            <a:r>
              <a:rPr lang="zh-CN" altLang="zh-CN" dirty="0" smtClean="0"/>
              <a:t>大小</a:t>
            </a:r>
            <a:r>
              <a:rPr lang="zh-CN" altLang="en-US" dirty="0" smtClean="0"/>
              <a:t>；</a:t>
            </a:r>
            <a:endParaRPr lang="en-US" altLang="zh-CN" dirty="0" smtClean="0"/>
          </a:p>
          <a:p>
            <a:pPr lvl="3"/>
            <a:r>
              <a:rPr lang="zh-CN" altLang="zh-CN" dirty="0" smtClean="0"/>
              <a:t>水平</a:t>
            </a:r>
            <a:r>
              <a:rPr lang="zh-CN" altLang="zh-CN" dirty="0"/>
              <a:t>和垂直是指的</a:t>
            </a:r>
            <a:r>
              <a:rPr lang="zh-CN" altLang="zh-CN" dirty="0" smtClean="0"/>
              <a:t>文本框</a:t>
            </a:r>
            <a:r>
              <a:rPr lang="zh-CN" altLang="en-US" dirty="0" smtClean="0"/>
              <a:t>内文本</a:t>
            </a:r>
            <a:r>
              <a:rPr lang="zh-CN" altLang="zh-CN" dirty="0" smtClean="0"/>
              <a:t>的</a:t>
            </a:r>
            <a:r>
              <a:rPr lang="zh-CN" altLang="zh-CN" dirty="0"/>
              <a:t>排版方向，水平即横向排版，垂直即纵向排版</a:t>
            </a:r>
            <a:r>
              <a:rPr lang="zh-CN" altLang="zh-CN" dirty="0" smtClean="0"/>
              <a:t>。</a:t>
            </a:r>
            <a:endParaRPr lang="en-US" altLang="zh-CN" dirty="0" smtClean="0"/>
          </a:p>
          <a:p>
            <a:pPr lvl="3"/>
            <a:r>
              <a:rPr lang="zh-CN" altLang="en-US" dirty="0" smtClean="0"/>
              <a:t>向插入的文本框中</a:t>
            </a:r>
            <a:r>
              <a:rPr lang="zh-CN" altLang="zh-CN" dirty="0" smtClean="0"/>
              <a:t>输入</a:t>
            </a:r>
            <a:r>
              <a:rPr lang="zh-CN" altLang="zh-CN" dirty="0"/>
              <a:t>文字</a:t>
            </a:r>
            <a:r>
              <a:rPr lang="zh-CN" altLang="zh-CN" dirty="0" smtClean="0"/>
              <a:t>的</a:t>
            </a:r>
            <a:r>
              <a:rPr lang="zh-CN" altLang="en-US" dirty="0" smtClean="0"/>
              <a:t>情况</a:t>
            </a:r>
            <a:r>
              <a:rPr lang="zh-CN" altLang="zh-CN" dirty="0" smtClean="0"/>
              <a:t>与</a:t>
            </a:r>
            <a:r>
              <a:rPr lang="zh-CN" altLang="en-US" dirty="0" smtClean="0"/>
              <a:t>版式</a:t>
            </a:r>
            <a:r>
              <a:rPr lang="zh-CN" altLang="zh-CN" dirty="0" smtClean="0"/>
              <a:t>预置</a:t>
            </a:r>
            <a:r>
              <a:rPr lang="zh-CN" altLang="zh-CN" dirty="0"/>
              <a:t>的占位符中输入文字时一样。</a:t>
            </a:r>
          </a:p>
          <a:p>
            <a:pPr lvl="3"/>
            <a:r>
              <a:rPr lang="zh-CN" altLang="zh-CN" dirty="0"/>
              <a:t>在备注页视图中，允许用户输入当前幻灯片的备注</a:t>
            </a:r>
            <a:r>
              <a:rPr lang="zh-CN" altLang="zh-CN" dirty="0" smtClean="0"/>
              <a:t>信息。</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9068863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2"/>
            <a:r>
              <a:rPr lang="en-US" altLang="zh-CN" b="1" dirty="0"/>
              <a:t>(3) </a:t>
            </a:r>
            <a:r>
              <a:rPr lang="zh-CN" altLang="zh-CN" b="1" dirty="0"/>
              <a:t>输入字符的大纲化处理</a:t>
            </a:r>
            <a:endParaRPr lang="zh-CN" altLang="zh-CN" dirty="0"/>
          </a:p>
          <a:p>
            <a:pPr lvl="3"/>
            <a:r>
              <a:rPr lang="zh-CN" altLang="en-US" dirty="0" smtClean="0"/>
              <a:t>各</a:t>
            </a:r>
            <a:r>
              <a:rPr lang="zh-CN" altLang="zh-CN" dirty="0" smtClean="0"/>
              <a:t>种</a:t>
            </a:r>
            <a:r>
              <a:rPr lang="zh-CN" altLang="zh-CN" dirty="0"/>
              <a:t>版式</a:t>
            </a:r>
            <a:r>
              <a:rPr lang="zh-CN" altLang="zh-CN" dirty="0" smtClean="0"/>
              <a:t>中预置</a:t>
            </a:r>
            <a:r>
              <a:rPr lang="zh-CN" altLang="zh-CN" dirty="0"/>
              <a:t>文本框的</a:t>
            </a:r>
            <a:r>
              <a:rPr lang="zh-CN" altLang="zh-CN" dirty="0" smtClean="0"/>
              <a:t>文本模式</a:t>
            </a:r>
            <a:r>
              <a:rPr lang="zh-CN" altLang="en-US" dirty="0" smtClean="0"/>
              <a:t>均</a:t>
            </a:r>
            <a:r>
              <a:rPr lang="zh-CN" altLang="zh-CN" dirty="0" smtClean="0"/>
              <a:t>为</a:t>
            </a:r>
            <a:r>
              <a:rPr lang="zh-CN" altLang="zh-CN" dirty="0"/>
              <a:t>大纲模式</a:t>
            </a:r>
            <a:r>
              <a:rPr lang="zh-CN" altLang="zh-CN" dirty="0" smtClean="0"/>
              <a:t>。条理</a:t>
            </a:r>
            <a:r>
              <a:rPr lang="zh-CN" altLang="zh-CN" dirty="0"/>
              <a:t>更清晰、阅读更容易</a:t>
            </a:r>
            <a:r>
              <a:rPr lang="zh-CN" altLang="zh-CN" dirty="0" smtClean="0"/>
              <a:t>。</a:t>
            </a:r>
            <a:endParaRPr lang="en-US" altLang="zh-CN" dirty="0" smtClean="0"/>
          </a:p>
          <a:p>
            <a:pPr lvl="3"/>
            <a:r>
              <a:rPr lang="zh-CN" altLang="en-US" dirty="0" smtClean="0"/>
              <a:t>通过</a:t>
            </a:r>
            <a:r>
              <a:rPr lang="en-US" altLang="zh-CN" dirty="0" smtClean="0"/>
              <a:t>“</a:t>
            </a:r>
            <a:r>
              <a:rPr lang="zh-CN" altLang="zh-CN" dirty="0"/>
              <a:t>提高列表级别</a:t>
            </a:r>
            <a:r>
              <a:rPr lang="en-US" altLang="zh-CN" dirty="0"/>
              <a:t>”</a:t>
            </a:r>
            <a:r>
              <a:rPr lang="zh-CN" altLang="zh-CN" dirty="0"/>
              <a:t>和</a:t>
            </a:r>
            <a:r>
              <a:rPr lang="en-US" altLang="zh-CN" dirty="0"/>
              <a:t>“</a:t>
            </a:r>
            <a:r>
              <a:rPr lang="zh-CN" altLang="zh-CN" dirty="0"/>
              <a:t>降低列表级别</a:t>
            </a:r>
            <a:r>
              <a:rPr lang="en-US" altLang="zh-CN" dirty="0"/>
              <a:t>”</a:t>
            </a:r>
            <a:r>
              <a:rPr lang="zh-CN" altLang="zh-CN" dirty="0"/>
              <a:t>两个按钮，以实现输入文字</a:t>
            </a:r>
            <a:r>
              <a:rPr lang="zh-CN" altLang="zh-CN" dirty="0" smtClean="0"/>
              <a:t>的</a:t>
            </a:r>
            <a:r>
              <a:rPr lang="zh-CN" altLang="en-US" dirty="0" smtClean="0"/>
              <a:t>大纲化</a:t>
            </a:r>
            <a:r>
              <a:rPr lang="zh-CN" altLang="zh-CN" dirty="0" smtClean="0"/>
              <a:t>降级</a:t>
            </a:r>
            <a:r>
              <a:rPr lang="zh-CN" altLang="zh-CN" dirty="0"/>
              <a:t>、升级等处理。具体操作如下：</a:t>
            </a:r>
          </a:p>
          <a:p>
            <a:pPr lvl="4"/>
            <a:r>
              <a:rPr lang="en-US" altLang="zh-CN" dirty="0"/>
              <a:t>“</a:t>
            </a:r>
            <a:r>
              <a:rPr lang="zh-CN" altLang="zh-CN" dirty="0"/>
              <a:t>提高列表级别</a:t>
            </a:r>
            <a:r>
              <a:rPr lang="en-US" altLang="zh-CN" dirty="0"/>
              <a:t>”</a:t>
            </a:r>
            <a:r>
              <a:rPr lang="zh-CN" altLang="zh-CN" dirty="0"/>
              <a:t>按钮</a:t>
            </a:r>
            <a:r>
              <a:rPr lang="en-US" altLang="zh-CN" dirty="0"/>
              <a:t>   </a:t>
            </a:r>
            <a:r>
              <a:rPr lang="zh-CN" altLang="zh-CN" dirty="0"/>
              <a:t>：将选定的文本的缩进量提升一个级别，同时文字向右侧移动，字号变小；</a:t>
            </a:r>
          </a:p>
          <a:p>
            <a:pPr lvl="4"/>
            <a:r>
              <a:rPr lang="en-US" altLang="zh-CN" dirty="0"/>
              <a:t>“</a:t>
            </a:r>
            <a:r>
              <a:rPr lang="zh-CN" altLang="zh-CN" dirty="0"/>
              <a:t>降低列表级别</a:t>
            </a:r>
            <a:r>
              <a:rPr lang="en-US" altLang="zh-CN" dirty="0"/>
              <a:t>”</a:t>
            </a:r>
            <a:r>
              <a:rPr lang="zh-CN" altLang="zh-CN" dirty="0"/>
              <a:t>按钮</a:t>
            </a:r>
            <a:r>
              <a:rPr lang="en-US" altLang="zh-CN" dirty="0"/>
              <a:t>   </a:t>
            </a:r>
            <a:r>
              <a:rPr lang="zh-CN" altLang="zh-CN" dirty="0"/>
              <a:t>：将选定文本的缩进量降低一个级别，同时文字向左侧移动，字号变大；</a:t>
            </a:r>
            <a:endParaRPr lang="zh-CN" altLang="en-US"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8889655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921886"/>
          </a:xfrm>
        </p:spPr>
        <p:txBody>
          <a:bodyPr>
            <a:normAutofit fontScale="92500" lnSpcReduction="10000"/>
          </a:bodyPr>
          <a:lstStyle/>
          <a:p>
            <a:pPr lvl="2"/>
            <a:r>
              <a:rPr lang="en-US" altLang="zh-CN" b="1" dirty="0"/>
              <a:t>(4)</a:t>
            </a:r>
            <a:r>
              <a:rPr lang="zh-CN" altLang="zh-CN" b="1" dirty="0"/>
              <a:t>设置文本框格式</a:t>
            </a:r>
            <a:endParaRPr lang="zh-CN" altLang="zh-CN" dirty="0"/>
          </a:p>
          <a:p>
            <a:pPr lvl="3"/>
            <a:r>
              <a:rPr lang="zh-CN" altLang="en-US" dirty="0" smtClean="0"/>
              <a:t>首先要</a:t>
            </a:r>
            <a:r>
              <a:rPr lang="zh-CN" altLang="zh-CN" dirty="0" smtClean="0"/>
              <a:t>选中</a:t>
            </a:r>
            <a:r>
              <a:rPr lang="zh-CN" altLang="zh-CN" dirty="0"/>
              <a:t>要进行设置的中文本框</a:t>
            </a:r>
            <a:r>
              <a:rPr lang="zh-CN" altLang="zh-CN" dirty="0" smtClean="0"/>
              <a:t>，</a:t>
            </a:r>
            <a:r>
              <a:rPr lang="zh-CN" altLang="en-US" dirty="0" smtClean="0"/>
              <a:t>然后再进行如下设置：</a:t>
            </a:r>
            <a:endParaRPr lang="en-US" altLang="zh-CN" dirty="0" smtClean="0"/>
          </a:p>
          <a:p>
            <a:pPr lvl="3"/>
            <a:r>
              <a:rPr lang="zh-CN" altLang="zh-CN" dirty="0" smtClean="0"/>
              <a:t>设置</a:t>
            </a:r>
            <a:r>
              <a:rPr lang="zh-CN" altLang="zh-CN" dirty="0"/>
              <a:t>行距</a:t>
            </a:r>
            <a:r>
              <a:rPr lang="zh-CN" altLang="zh-CN" dirty="0" smtClean="0"/>
              <a:t>：点击</a:t>
            </a:r>
            <a:r>
              <a:rPr lang="en-US" altLang="zh-CN" dirty="0"/>
              <a:t>“</a:t>
            </a:r>
            <a:r>
              <a:rPr lang="zh-CN" altLang="zh-CN" dirty="0"/>
              <a:t>开始</a:t>
            </a:r>
            <a:r>
              <a:rPr lang="en-US" altLang="zh-CN" dirty="0"/>
              <a:t>”</a:t>
            </a:r>
            <a:r>
              <a:rPr lang="zh-CN" altLang="zh-CN" dirty="0"/>
              <a:t>选项卡</a:t>
            </a:r>
            <a:r>
              <a:rPr lang="zh-CN" altLang="zh-CN" dirty="0" smtClean="0"/>
              <a:t>中的</a:t>
            </a:r>
            <a:r>
              <a:rPr lang="en-US" altLang="zh-CN" dirty="0"/>
              <a:t>“</a:t>
            </a:r>
            <a:r>
              <a:rPr lang="zh-CN" altLang="zh-CN" dirty="0"/>
              <a:t>行距</a:t>
            </a:r>
            <a:r>
              <a:rPr lang="en-US" altLang="zh-CN" dirty="0"/>
              <a:t>”</a:t>
            </a:r>
            <a:r>
              <a:rPr lang="zh-CN" altLang="zh-CN" dirty="0"/>
              <a:t>按钮</a:t>
            </a:r>
            <a:r>
              <a:rPr lang="zh-CN" altLang="zh-CN" dirty="0" smtClean="0"/>
              <a:t>，选择</a:t>
            </a:r>
            <a:r>
              <a:rPr lang="zh-CN" altLang="zh-CN" dirty="0"/>
              <a:t>合适的行距值即可。</a:t>
            </a:r>
          </a:p>
          <a:p>
            <a:pPr lvl="3"/>
            <a:r>
              <a:rPr lang="zh-CN" altLang="zh-CN" dirty="0"/>
              <a:t>设置分栏</a:t>
            </a:r>
            <a:r>
              <a:rPr lang="zh-CN" altLang="zh-CN" dirty="0" smtClean="0"/>
              <a:t>：点击</a:t>
            </a:r>
            <a:r>
              <a:rPr lang="en-US" altLang="zh-CN" dirty="0"/>
              <a:t>“</a:t>
            </a:r>
            <a:r>
              <a:rPr lang="zh-CN" altLang="zh-CN" dirty="0"/>
              <a:t>开始</a:t>
            </a:r>
            <a:r>
              <a:rPr lang="en-US" altLang="zh-CN" dirty="0"/>
              <a:t>”</a:t>
            </a:r>
            <a:r>
              <a:rPr lang="zh-CN" altLang="zh-CN" dirty="0"/>
              <a:t>选项卡</a:t>
            </a:r>
            <a:r>
              <a:rPr lang="zh-CN" altLang="zh-CN" dirty="0" smtClean="0"/>
              <a:t>中的</a:t>
            </a:r>
            <a:r>
              <a:rPr lang="en-US" altLang="zh-CN" dirty="0"/>
              <a:t>“</a:t>
            </a:r>
            <a:r>
              <a:rPr lang="zh-CN" altLang="zh-CN" dirty="0"/>
              <a:t>分栏</a:t>
            </a:r>
            <a:r>
              <a:rPr lang="en-US" altLang="zh-CN" dirty="0"/>
              <a:t>”</a:t>
            </a:r>
            <a:r>
              <a:rPr lang="zh-CN" altLang="zh-CN" dirty="0"/>
              <a:t>按钮</a:t>
            </a:r>
            <a:r>
              <a:rPr lang="zh-CN" altLang="zh-CN" dirty="0" smtClean="0"/>
              <a:t>，选择</a:t>
            </a:r>
            <a:r>
              <a:rPr lang="zh-CN" altLang="zh-CN" dirty="0"/>
              <a:t>合适的分栏数值即可。</a:t>
            </a:r>
          </a:p>
          <a:p>
            <a:pPr lvl="3"/>
            <a:r>
              <a:rPr lang="zh-CN" altLang="zh-CN" dirty="0"/>
              <a:t>设置对齐方式</a:t>
            </a:r>
            <a:r>
              <a:rPr lang="zh-CN" altLang="zh-CN" dirty="0" smtClean="0"/>
              <a:t>：点击</a:t>
            </a:r>
            <a:r>
              <a:rPr lang="en-US" altLang="zh-CN" dirty="0"/>
              <a:t>“</a:t>
            </a:r>
            <a:r>
              <a:rPr lang="zh-CN" altLang="zh-CN" dirty="0"/>
              <a:t>开始</a:t>
            </a:r>
            <a:r>
              <a:rPr lang="en-US" altLang="zh-CN" dirty="0"/>
              <a:t>”</a:t>
            </a:r>
            <a:r>
              <a:rPr lang="zh-CN" altLang="zh-CN" dirty="0"/>
              <a:t>选项卡</a:t>
            </a:r>
            <a:r>
              <a:rPr lang="zh-CN" altLang="zh-CN" dirty="0" smtClean="0"/>
              <a:t>中的</a:t>
            </a:r>
            <a:r>
              <a:rPr lang="zh-CN" altLang="zh-CN" dirty="0"/>
              <a:t>对齐按钮</a:t>
            </a:r>
            <a:r>
              <a:rPr lang="zh-CN" altLang="zh-CN" dirty="0" smtClean="0"/>
              <a:t>组中</a:t>
            </a:r>
            <a:r>
              <a:rPr lang="zh-CN" altLang="zh-CN" dirty="0"/>
              <a:t>合适</a:t>
            </a:r>
            <a:r>
              <a:rPr lang="zh-CN" altLang="zh-CN" dirty="0" smtClean="0"/>
              <a:t>的</a:t>
            </a:r>
            <a:r>
              <a:rPr lang="zh-CN" altLang="en-US" dirty="0" smtClean="0"/>
              <a:t>按钮</a:t>
            </a:r>
            <a:r>
              <a:rPr lang="zh-CN" altLang="zh-CN" dirty="0" smtClean="0"/>
              <a:t>即</a:t>
            </a:r>
            <a:r>
              <a:rPr lang="zh-CN" altLang="zh-CN" dirty="0"/>
              <a:t>可。</a:t>
            </a:r>
          </a:p>
          <a:p>
            <a:pPr lvl="3"/>
            <a:r>
              <a:rPr lang="zh-CN" altLang="zh-CN" dirty="0"/>
              <a:t>设置</a:t>
            </a:r>
            <a:r>
              <a:rPr lang="zh-CN" altLang="zh-CN" dirty="0" smtClean="0"/>
              <a:t>文本框</a:t>
            </a:r>
            <a:r>
              <a:rPr lang="zh-CN" altLang="zh-CN" dirty="0"/>
              <a:t>参数</a:t>
            </a:r>
            <a:r>
              <a:rPr lang="zh-CN" altLang="zh-CN" dirty="0" smtClean="0"/>
              <a:t>：右</a:t>
            </a:r>
            <a:r>
              <a:rPr lang="zh-CN" altLang="zh-CN" dirty="0"/>
              <a:t>击鼠标</a:t>
            </a:r>
            <a:r>
              <a:rPr lang="zh-CN" altLang="zh-CN" dirty="0" smtClean="0"/>
              <a:t>，快捷</a:t>
            </a:r>
            <a:r>
              <a:rPr lang="zh-CN" altLang="zh-CN" dirty="0"/>
              <a:t>菜单中选择</a:t>
            </a:r>
            <a:r>
              <a:rPr lang="en-US" altLang="zh-CN" dirty="0"/>
              <a:t>“</a:t>
            </a:r>
            <a:r>
              <a:rPr lang="zh-CN" altLang="zh-CN" dirty="0"/>
              <a:t>设置形状格式</a:t>
            </a:r>
            <a:r>
              <a:rPr lang="en-US" altLang="zh-CN" dirty="0"/>
              <a:t>”</a:t>
            </a:r>
            <a:r>
              <a:rPr lang="zh-CN" altLang="zh-CN" dirty="0"/>
              <a:t>项，系统将弹</a:t>
            </a:r>
            <a:r>
              <a:rPr lang="zh-CN" altLang="zh-CN" dirty="0" smtClean="0"/>
              <a:t>出</a:t>
            </a:r>
            <a:r>
              <a:rPr lang="en-US" altLang="zh-CN" dirty="0" smtClean="0"/>
              <a:t>“</a:t>
            </a:r>
            <a:r>
              <a:rPr lang="zh-CN" altLang="zh-CN" dirty="0"/>
              <a:t>设置形状格式</a:t>
            </a:r>
            <a:r>
              <a:rPr lang="en-US" altLang="zh-CN" dirty="0"/>
              <a:t>”</a:t>
            </a:r>
            <a:r>
              <a:rPr lang="zh-CN" altLang="zh-CN" dirty="0" smtClean="0"/>
              <a:t>对话框</a:t>
            </a:r>
            <a:r>
              <a:rPr lang="zh-CN" altLang="en-US" dirty="0" smtClean="0"/>
              <a:t>，进而</a:t>
            </a:r>
            <a:r>
              <a:rPr lang="zh-CN" altLang="zh-CN" dirty="0" smtClean="0"/>
              <a:t>：</a:t>
            </a:r>
            <a:endParaRPr lang="zh-CN" altLang="zh-CN" dirty="0"/>
          </a:p>
          <a:p>
            <a:pPr lvl="4"/>
            <a:r>
              <a:rPr lang="zh-CN" altLang="zh-CN" dirty="0"/>
              <a:t>可对文本框的边框颜色、线型、填充、颜色、阴影、尺寸、三维格式、三维旋转等设置；</a:t>
            </a:r>
          </a:p>
          <a:p>
            <a:pPr lvl="4"/>
            <a:r>
              <a:rPr lang="zh-CN" altLang="zh-CN" dirty="0" smtClean="0"/>
              <a:t>可以</a:t>
            </a:r>
            <a:r>
              <a:rPr lang="zh-CN" altLang="zh-CN" dirty="0"/>
              <a:t>对文本框中文字的内部边距、文字版式等进行设置</a:t>
            </a:r>
            <a:r>
              <a:rPr lang="zh-CN" altLang="zh-CN" dirty="0" smtClean="0"/>
              <a:t>。</a:t>
            </a:r>
            <a:endParaRPr lang="zh-CN" altLang="zh-CN" dirty="0"/>
          </a:p>
          <a:p>
            <a:pPr lvl="4"/>
            <a:r>
              <a:rPr lang="zh-CN" altLang="zh-CN" dirty="0"/>
              <a:t>设置</a:t>
            </a:r>
            <a:r>
              <a:rPr lang="zh-CN" altLang="zh-CN" dirty="0" smtClean="0"/>
              <a:t>文本</a:t>
            </a:r>
            <a:r>
              <a:rPr lang="zh-CN" altLang="en-US" dirty="0" smtClean="0"/>
              <a:t>及文本</a:t>
            </a:r>
            <a:r>
              <a:rPr lang="zh-CN" altLang="zh-CN" dirty="0" smtClean="0"/>
              <a:t>框大小</a:t>
            </a:r>
            <a:r>
              <a:rPr lang="zh-CN" altLang="en-US" dirty="0" smtClean="0"/>
              <a:t>，</a:t>
            </a:r>
            <a:r>
              <a:rPr lang="zh-CN" altLang="zh-CN" dirty="0" smtClean="0"/>
              <a:t>对</a:t>
            </a:r>
            <a:r>
              <a:rPr lang="zh-CN" altLang="en-US" dirty="0" smtClean="0"/>
              <a:t>其</a:t>
            </a:r>
            <a:r>
              <a:rPr lang="zh-CN" altLang="zh-CN" dirty="0" smtClean="0"/>
              <a:t>文字</a:t>
            </a:r>
            <a:r>
              <a:rPr lang="zh-CN" altLang="zh-CN" dirty="0"/>
              <a:t>的大小、旋转角度、缩放比例等进行设置。当然，拖动文本框的</a:t>
            </a:r>
            <a:r>
              <a:rPr lang="zh-CN" altLang="zh-CN" dirty="0" smtClean="0"/>
              <a:t>句柄也</a:t>
            </a:r>
            <a:r>
              <a:rPr lang="zh-CN" altLang="zh-CN" dirty="0"/>
              <a:t>可改变文本框的</a:t>
            </a:r>
            <a:r>
              <a:rPr lang="zh-CN" altLang="zh-CN" dirty="0" smtClean="0"/>
              <a:t>宽度</a:t>
            </a:r>
            <a:r>
              <a:rPr lang="zh-CN" altLang="en-US" dirty="0" smtClean="0"/>
              <a:t>或</a:t>
            </a:r>
            <a:r>
              <a:rPr lang="zh-CN" altLang="zh-CN" dirty="0" smtClean="0"/>
              <a:t>高度</a:t>
            </a:r>
            <a:r>
              <a:rPr lang="zh-CN" altLang="zh-CN" dirty="0"/>
              <a:t>。</a:t>
            </a:r>
            <a:endParaRPr lang="zh-CN" altLang="en-US"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24906652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pic>
        <p:nvPicPr>
          <p:cNvPr id="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5562" y="1772816"/>
            <a:ext cx="5094710" cy="4904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2855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2</a:t>
            </a:r>
            <a:r>
              <a:rPr lang="zh-CN" altLang="zh-CN" b="1" dirty="0"/>
              <a:t>．图片的插入与编辑</a:t>
            </a:r>
            <a:endParaRPr lang="zh-CN" altLang="zh-CN" dirty="0"/>
          </a:p>
          <a:p>
            <a:pPr lvl="2"/>
            <a:r>
              <a:rPr lang="zh-CN" altLang="zh-CN" dirty="0" smtClean="0"/>
              <a:t>插入</a:t>
            </a:r>
            <a:r>
              <a:rPr lang="zh-CN" altLang="zh-CN" dirty="0"/>
              <a:t>图片、设置图片的位置、编辑图片参数等成为演示文稿编辑的主要内容之一</a:t>
            </a:r>
            <a:r>
              <a:rPr lang="zh-CN" altLang="zh-CN" dirty="0" smtClean="0"/>
              <a:t>。</a:t>
            </a:r>
            <a:endParaRPr lang="en-US" altLang="zh-CN" dirty="0" smtClean="0"/>
          </a:p>
          <a:p>
            <a:pPr lvl="1"/>
            <a:r>
              <a:rPr lang="en-US" altLang="zh-CN" b="1" dirty="0"/>
              <a:t>(1)</a:t>
            </a:r>
            <a:r>
              <a:rPr lang="zh-CN" altLang="zh-CN" b="1" dirty="0"/>
              <a:t>插入图片</a:t>
            </a:r>
            <a:endParaRPr lang="zh-CN" altLang="zh-CN" dirty="0"/>
          </a:p>
          <a:p>
            <a:pPr lvl="2"/>
            <a:r>
              <a:rPr lang="zh-CN" altLang="zh-CN" dirty="0"/>
              <a:t>点击</a:t>
            </a:r>
            <a:r>
              <a:rPr lang="en-US" altLang="zh-CN" dirty="0"/>
              <a:t>“</a:t>
            </a:r>
            <a:r>
              <a:rPr lang="zh-CN" altLang="zh-CN" dirty="0"/>
              <a:t>插入</a:t>
            </a:r>
            <a:r>
              <a:rPr lang="en-US" altLang="zh-CN" dirty="0"/>
              <a:t>”</a:t>
            </a:r>
            <a:r>
              <a:rPr lang="zh-CN" altLang="zh-CN" dirty="0"/>
              <a:t>选项卡</a:t>
            </a:r>
            <a:r>
              <a:rPr lang="zh-CN" altLang="zh-CN" dirty="0" smtClean="0"/>
              <a:t>中的</a:t>
            </a:r>
            <a:r>
              <a:rPr lang="en-US" altLang="zh-CN" dirty="0"/>
              <a:t>“</a:t>
            </a:r>
            <a:r>
              <a:rPr lang="zh-CN" altLang="zh-CN" dirty="0"/>
              <a:t>图片</a:t>
            </a:r>
            <a:r>
              <a:rPr lang="en-US" altLang="zh-CN" dirty="0"/>
              <a:t>”</a:t>
            </a:r>
            <a:r>
              <a:rPr lang="zh-CN" altLang="zh-CN" dirty="0"/>
              <a:t>按钮，在弹出的</a:t>
            </a:r>
            <a:r>
              <a:rPr lang="en-US" altLang="zh-CN" dirty="0"/>
              <a:t>“</a:t>
            </a:r>
            <a:r>
              <a:rPr lang="zh-CN" altLang="zh-CN" dirty="0"/>
              <a:t>插入图片</a:t>
            </a:r>
            <a:r>
              <a:rPr lang="en-US" altLang="zh-CN" dirty="0"/>
              <a:t>”</a:t>
            </a:r>
            <a:r>
              <a:rPr lang="zh-CN" altLang="zh-CN" dirty="0"/>
              <a:t>对话框中找到要插入的图片，点击</a:t>
            </a:r>
            <a:r>
              <a:rPr lang="en-US" altLang="zh-CN" dirty="0"/>
              <a:t>“</a:t>
            </a:r>
            <a:r>
              <a:rPr lang="zh-CN" altLang="zh-CN" dirty="0"/>
              <a:t>插入</a:t>
            </a:r>
            <a:r>
              <a:rPr lang="en-US" altLang="zh-CN" dirty="0"/>
              <a:t>”</a:t>
            </a:r>
            <a:r>
              <a:rPr lang="zh-CN" altLang="zh-CN" dirty="0"/>
              <a:t>按钮，即可将选定的图片插入到当前幻灯片中</a:t>
            </a:r>
            <a:r>
              <a:rPr lang="zh-CN" altLang="zh-CN" dirty="0" smtClean="0"/>
              <a:t>。</a:t>
            </a:r>
            <a:endParaRPr lang="en-US" altLang="zh-CN" dirty="0" smtClean="0"/>
          </a:p>
          <a:p>
            <a:pPr lvl="2"/>
            <a:r>
              <a:rPr lang="zh-CN" altLang="zh-CN" dirty="0"/>
              <a:t>插入剪切画和形状图案的方法与</a:t>
            </a:r>
            <a:r>
              <a:rPr lang="en-US" altLang="zh-CN" dirty="0"/>
              <a:t>Word </a:t>
            </a:r>
            <a:r>
              <a:rPr lang="en-US" altLang="zh-CN" dirty="0" smtClean="0"/>
              <a:t>2010</a:t>
            </a:r>
            <a:r>
              <a:rPr lang="zh-CN" altLang="zh-CN" dirty="0" smtClean="0"/>
              <a:t>相同</a:t>
            </a:r>
            <a:r>
              <a:rPr lang="zh-CN" altLang="en-US" dirty="0" smtClean="0"/>
              <a:t>。</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1454663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b="1" dirty="0"/>
              <a:t>7.1.1  PowerPoint 2010</a:t>
            </a:r>
            <a:r>
              <a:rPr lang="zh-CN" altLang="zh-CN" b="1" dirty="0"/>
              <a:t>窗口简介</a:t>
            </a:r>
            <a:endParaRPr lang="zh-CN" altLang="zh-CN" dirty="0"/>
          </a:p>
          <a:p>
            <a:pPr lvl="1"/>
            <a:r>
              <a:rPr lang="zh-CN" altLang="zh-CN" dirty="0" smtClean="0"/>
              <a:t>最</a:t>
            </a:r>
            <a:r>
              <a:rPr lang="zh-CN" altLang="zh-CN" dirty="0"/>
              <a:t>重要</a:t>
            </a:r>
            <a:r>
              <a:rPr lang="zh-CN" altLang="zh-CN" dirty="0" smtClean="0"/>
              <a:t>的</a:t>
            </a:r>
            <a:r>
              <a:rPr lang="en-US" altLang="zh-CN" dirty="0" smtClean="0"/>
              <a:t>“</a:t>
            </a:r>
            <a:r>
              <a:rPr lang="zh-CN" altLang="zh-CN" dirty="0"/>
              <a:t>幻灯片窗格</a:t>
            </a:r>
            <a:r>
              <a:rPr lang="en-US" altLang="zh-CN" dirty="0"/>
              <a:t>”</a:t>
            </a:r>
            <a:r>
              <a:rPr lang="zh-CN" altLang="zh-CN" dirty="0"/>
              <a:t>，是一个</a:t>
            </a:r>
            <a:r>
              <a:rPr lang="en-US" altLang="zh-CN" dirty="0"/>
              <a:t>“</a:t>
            </a:r>
            <a:r>
              <a:rPr lang="zh-CN" altLang="zh-CN" dirty="0"/>
              <a:t>所见即所得</a:t>
            </a:r>
            <a:r>
              <a:rPr lang="en-US" altLang="zh-CN" dirty="0"/>
              <a:t>”</a:t>
            </a:r>
            <a:r>
              <a:rPr lang="zh-CN" altLang="zh-CN" dirty="0"/>
              <a:t>的幻灯片编辑区，用户在此处完成演示文稿的创建和编辑</a:t>
            </a:r>
            <a:r>
              <a:rPr lang="zh-CN" altLang="zh-CN" dirty="0" smtClean="0"/>
              <a:t>；</a:t>
            </a:r>
            <a:endParaRPr lang="en-US" altLang="zh-CN" dirty="0" smtClean="0"/>
          </a:p>
          <a:p>
            <a:pPr lvl="1"/>
            <a:r>
              <a:rPr lang="zh-CN" altLang="zh-CN" dirty="0" smtClean="0"/>
              <a:t>一</a:t>
            </a:r>
            <a:r>
              <a:rPr lang="zh-CN" altLang="zh-CN" dirty="0"/>
              <a:t>个可关闭的</a:t>
            </a:r>
            <a:r>
              <a:rPr lang="en-US" altLang="zh-CN" dirty="0"/>
              <a:t>“</a:t>
            </a:r>
            <a:r>
              <a:rPr lang="zh-CN" altLang="zh-CN" dirty="0"/>
              <a:t>大纲窗格</a:t>
            </a:r>
            <a:r>
              <a:rPr lang="en-US" altLang="zh-CN" dirty="0"/>
              <a:t>”</a:t>
            </a:r>
            <a:r>
              <a:rPr lang="zh-CN" altLang="zh-CN" dirty="0" smtClean="0"/>
              <a:t>，</a:t>
            </a:r>
            <a:r>
              <a:rPr lang="zh-CN" altLang="zh-CN" dirty="0"/>
              <a:t>它有两个选项</a:t>
            </a:r>
            <a:r>
              <a:rPr lang="zh-CN" altLang="zh-CN" dirty="0" smtClean="0"/>
              <a:t>卡：一</a:t>
            </a:r>
            <a:r>
              <a:rPr lang="zh-CN" altLang="en-US" dirty="0" smtClean="0"/>
              <a:t>个</a:t>
            </a:r>
            <a:r>
              <a:rPr lang="zh-CN" altLang="zh-CN" dirty="0" smtClean="0"/>
              <a:t>是</a:t>
            </a:r>
            <a:r>
              <a:rPr lang="zh-CN" altLang="zh-CN" dirty="0"/>
              <a:t>幻灯片选项卡，另</a:t>
            </a:r>
            <a:r>
              <a:rPr lang="zh-CN" altLang="zh-CN" dirty="0" smtClean="0"/>
              <a:t>一</a:t>
            </a:r>
            <a:r>
              <a:rPr lang="zh-CN" altLang="en-US" dirty="0" smtClean="0"/>
              <a:t>个</a:t>
            </a:r>
            <a:r>
              <a:rPr lang="zh-CN" altLang="zh-CN" dirty="0" smtClean="0"/>
              <a:t>是</a:t>
            </a:r>
            <a:r>
              <a:rPr lang="zh-CN" altLang="zh-CN" dirty="0"/>
              <a:t>大纲选项卡</a:t>
            </a:r>
            <a:r>
              <a:rPr lang="zh-CN" altLang="zh-CN" dirty="0" smtClean="0"/>
              <a:t>，</a:t>
            </a:r>
            <a:r>
              <a:rPr lang="zh-CN" altLang="zh-CN" dirty="0"/>
              <a:t>实现幻灯片视图切换的</a:t>
            </a:r>
            <a:r>
              <a:rPr lang="zh-CN" altLang="zh-CN" dirty="0" smtClean="0"/>
              <a:t>同时</a:t>
            </a:r>
            <a:r>
              <a:rPr lang="zh-CN" altLang="zh-CN" dirty="0"/>
              <a:t>还可以实现幻灯片的快速选择</a:t>
            </a:r>
            <a:r>
              <a:rPr lang="zh-CN" altLang="zh-CN" dirty="0" smtClean="0"/>
              <a:t>；</a:t>
            </a:r>
            <a:endParaRPr lang="en-US" altLang="zh-CN" dirty="0" smtClean="0"/>
          </a:p>
          <a:p>
            <a:pPr lvl="1"/>
            <a:r>
              <a:rPr lang="en-US" altLang="zh-CN" dirty="0" smtClean="0"/>
              <a:t>“</a:t>
            </a:r>
            <a:r>
              <a:rPr lang="zh-CN" altLang="zh-CN" dirty="0"/>
              <a:t>备注窗格</a:t>
            </a:r>
            <a:r>
              <a:rPr lang="en-US" altLang="zh-CN" dirty="0"/>
              <a:t>”</a:t>
            </a:r>
            <a:r>
              <a:rPr lang="zh-CN" altLang="zh-CN" dirty="0"/>
              <a:t>位于</a:t>
            </a:r>
            <a:r>
              <a:rPr lang="en-US" altLang="zh-CN" dirty="0"/>
              <a:t>“</a:t>
            </a:r>
            <a:r>
              <a:rPr lang="zh-CN" altLang="zh-CN" dirty="0"/>
              <a:t>幻灯片窗格</a:t>
            </a:r>
            <a:r>
              <a:rPr lang="en-US" altLang="zh-CN" dirty="0"/>
              <a:t>”</a:t>
            </a:r>
            <a:r>
              <a:rPr lang="zh-CN" altLang="zh-CN" dirty="0"/>
              <a:t>之下，是一个很有用的、能为当前编辑幻灯片增加备注信息的编辑区。</a:t>
            </a:r>
            <a:endParaRPr lang="zh-CN" altLang="en-US" dirty="0"/>
          </a:p>
        </p:txBody>
      </p:sp>
      <p:sp>
        <p:nvSpPr>
          <p:cNvPr id="3" name="标题 2"/>
          <p:cNvSpPr>
            <a:spLocks noGrp="1"/>
          </p:cNvSpPr>
          <p:nvPr>
            <p:ph type="title"/>
          </p:nvPr>
        </p:nvSpPr>
        <p:spPr/>
        <p:txBody>
          <a:bodyPr/>
          <a:lstStyle/>
          <a:p>
            <a:r>
              <a:rPr lang="en-US" altLang="zh-CN" b="1" dirty="0" smtClean="0"/>
              <a:t>7.1  </a:t>
            </a:r>
            <a:r>
              <a:rPr lang="en-US" altLang="zh-CN" b="1" dirty="0" err="1" smtClean="0"/>
              <a:t>Powerpoint</a:t>
            </a:r>
            <a:r>
              <a:rPr lang="en-US" altLang="zh-CN" b="1" dirty="0" smtClean="0"/>
              <a:t> 2010</a:t>
            </a:r>
            <a:r>
              <a:rPr lang="zh-CN" altLang="en-US" b="1" dirty="0" smtClean="0"/>
              <a:t>基本操作</a:t>
            </a:r>
            <a:endParaRPr lang="zh-CN" altLang="en-US" b="1" dirty="0"/>
          </a:p>
        </p:txBody>
      </p:sp>
    </p:spTree>
    <p:extLst>
      <p:ext uri="{BB962C8B-B14F-4D97-AF65-F5344CB8AC3E}">
        <p14:creationId xmlns:p14="http://schemas.microsoft.com/office/powerpoint/2010/main" val="30084442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793" y="2708920"/>
            <a:ext cx="3686112" cy="3816424"/>
          </a:xfrm>
        </p:spPr>
        <p:txBody>
          <a:bodyPr/>
          <a:lstStyle/>
          <a:p>
            <a:pPr lvl="1"/>
            <a:r>
              <a:rPr lang="en-US" altLang="zh-CN" b="1" dirty="0"/>
              <a:t>(2)</a:t>
            </a:r>
            <a:r>
              <a:rPr lang="zh-CN" altLang="zh-CN" b="1" dirty="0"/>
              <a:t>编辑图片</a:t>
            </a:r>
            <a:endParaRPr lang="zh-CN" altLang="zh-CN" dirty="0"/>
          </a:p>
          <a:p>
            <a:pPr lvl="2"/>
            <a:r>
              <a:rPr lang="zh-CN" altLang="zh-CN" dirty="0"/>
              <a:t>单击所插入的图片，图片的四周即出现</a:t>
            </a:r>
            <a:r>
              <a:rPr lang="en-US" altLang="zh-CN" dirty="0"/>
              <a:t>8</a:t>
            </a:r>
            <a:r>
              <a:rPr lang="zh-CN" altLang="zh-CN" dirty="0"/>
              <a:t>个尺寸控制点，同时系统也呈现</a:t>
            </a:r>
            <a:r>
              <a:rPr lang="en-US" altLang="zh-CN" dirty="0"/>
              <a:t>“</a:t>
            </a:r>
            <a:r>
              <a:rPr lang="zh-CN" altLang="zh-CN" dirty="0"/>
              <a:t>图片工具</a:t>
            </a:r>
            <a:r>
              <a:rPr lang="en-US" altLang="zh-CN" dirty="0"/>
              <a:t>——</a:t>
            </a:r>
            <a:r>
              <a:rPr lang="zh-CN" altLang="zh-CN" dirty="0"/>
              <a:t>格式</a:t>
            </a:r>
            <a:r>
              <a:rPr lang="en-US" altLang="zh-CN" dirty="0"/>
              <a:t>”</a:t>
            </a:r>
            <a:r>
              <a:rPr lang="zh-CN" altLang="zh-CN" dirty="0"/>
              <a:t>选项卡</a:t>
            </a:r>
            <a:r>
              <a:rPr lang="zh-CN" altLang="zh-CN" dirty="0" smtClean="0"/>
              <a:t>。</a:t>
            </a:r>
            <a:endParaRPr lang="en-US" altLang="zh-CN" dirty="0" smtClean="0"/>
          </a:p>
          <a:p>
            <a:pPr lvl="2"/>
            <a:r>
              <a:rPr lang="zh-CN" altLang="zh-CN" dirty="0" smtClean="0"/>
              <a:t>可以</a:t>
            </a:r>
            <a:r>
              <a:rPr lang="zh-CN" altLang="zh-CN" dirty="0"/>
              <a:t>利用其中的</a:t>
            </a:r>
            <a:r>
              <a:rPr lang="en-US" altLang="zh-CN" dirty="0"/>
              <a:t>“</a:t>
            </a:r>
            <a:r>
              <a:rPr lang="zh-CN" altLang="zh-CN" dirty="0"/>
              <a:t>调整</a:t>
            </a:r>
            <a:r>
              <a:rPr lang="en-US" altLang="zh-CN" dirty="0"/>
              <a:t>”</a:t>
            </a:r>
            <a:r>
              <a:rPr lang="zh-CN" altLang="zh-CN" dirty="0"/>
              <a:t>、</a:t>
            </a:r>
            <a:r>
              <a:rPr lang="en-US" altLang="zh-CN" dirty="0"/>
              <a:t>“</a:t>
            </a:r>
            <a:r>
              <a:rPr lang="zh-CN" altLang="zh-CN" dirty="0"/>
              <a:t>图片样式</a:t>
            </a:r>
            <a:r>
              <a:rPr lang="en-US" altLang="zh-CN" dirty="0"/>
              <a:t>”</a:t>
            </a:r>
            <a:r>
              <a:rPr lang="zh-CN" altLang="zh-CN" dirty="0"/>
              <a:t>、</a:t>
            </a:r>
            <a:r>
              <a:rPr lang="en-US" altLang="zh-CN" dirty="0"/>
              <a:t>“</a:t>
            </a:r>
            <a:r>
              <a:rPr lang="zh-CN" altLang="zh-CN" dirty="0"/>
              <a:t>排列</a:t>
            </a:r>
            <a:r>
              <a:rPr lang="en-US" altLang="zh-CN" dirty="0"/>
              <a:t>”</a:t>
            </a:r>
            <a:r>
              <a:rPr lang="zh-CN" altLang="zh-CN" dirty="0"/>
              <a:t>、</a:t>
            </a:r>
            <a:r>
              <a:rPr lang="en-US" altLang="zh-CN" dirty="0"/>
              <a:t>“</a:t>
            </a:r>
            <a:r>
              <a:rPr lang="zh-CN" altLang="zh-CN" dirty="0"/>
              <a:t>大小</a:t>
            </a:r>
            <a:r>
              <a:rPr lang="en-US" altLang="zh-CN" dirty="0"/>
              <a:t>”</a:t>
            </a:r>
            <a:r>
              <a:rPr lang="zh-CN" altLang="zh-CN" dirty="0"/>
              <a:t>命令组中的各功能按钮，对图片进行编辑，以获得要求的效果</a:t>
            </a:r>
            <a:r>
              <a:rPr lang="zh-CN" altLang="zh-CN" dirty="0" smtClean="0"/>
              <a:t>。</a:t>
            </a:r>
            <a:endParaRPr lang="zh-CN" altLang="en-US"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19" y="2969668"/>
            <a:ext cx="5300937" cy="2979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00994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b="1" dirty="0"/>
              <a:t>3. </a:t>
            </a:r>
            <a:r>
              <a:rPr lang="zh-CN" altLang="zh-CN" b="1" dirty="0"/>
              <a:t>艺术字的插入与编辑</a:t>
            </a:r>
            <a:endParaRPr lang="zh-CN" altLang="zh-CN" dirty="0"/>
          </a:p>
          <a:p>
            <a:pPr lvl="1"/>
            <a:r>
              <a:rPr lang="zh-CN" altLang="zh-CN" dirty="0"/>
              <a:t>艺术字</a:t>
            </a:r>
            <a:r>
              <a:rPr lang="zh-CN" altLang="zh-CN" dirty="0" smtClean="0"/>
              <a:t>是一</a:t>
            </a:r>
            <a:r>
              <a:rPr lang="zh-CN" altLang="zh-CN" dirty="0"/>
              <a:t>种特殊的图片</a:t>
            </a:r>
            <a:r>
              <a:rPr lang="zh-CN" altLang="zh-CN" dirty="0" smtClean="0"/>
              <a:t>，在</a:t>
            </a:r>
            <a:r>
              <a:rPr lang="zh-CN" altLang="zh-CN" dirty="0"/>
              <a:t>幻灯片中插入艺术字可丰富版面效果且处理简单方便。</a:t>
            </a:r>
          </a:p>
          <a:p>
            <a:pPr lvl="1"/>
            <a:r>
              <a:rPr lang="en-US" altLang="zh-CN" b="1" dirty="0" smtClean="0"/>
              <a:t>(1)</a:t>
            </a:r>
            <a:r>
              <a:rPr lang="zh-CN" altLang="zh-CN" b="1" dirty="0" smtClean="0"/>
              <a:t>插入</a:t>
            </a:r>
            <a:r>
              <a:rPr lang="zh-CN" altLang="zh-CN" b="1" dirty="0"/>
              <a:t>艺术字</a:t>
            </a:r>
          </a:p>
          <a:p>
            <a:pPr lvl="2"/>
            <a:r>
              <a:rPr lang="zh-CN" altLang="zh-CN" dirty="0" smtClean="0"/>
              <a:t>点击</a:t>
            </a:r>
            <a:r>
              <a:rPr lang="en-US" altLang="zh-CN" dirty="0"/>
              <a:t>“</a:t>
            </a:r>
            <a:r>
              <a:rPr lang="zh-CN" altLang="zh-CN" dirty="0"/>
              <a:t>插入</a:t>
            </a:r>
            <a:r>
              <a:rPr lang="en-US" altLang="zh-CN" dirty="0"/>
              <a:t>”</a:t>
            </a:r>
            <a:r>
              <a:rPr lang="zh-CN" altLang="zh-CN" dirty="0"/>
              <a:t>选项卡中</a:t>
            </a:r>
            <a:r>
              <a:rPr lang="en-US" altLang="zh-CN" dirty="0"/>
              <a:t>“</a:t>
            </a:r>
            <a:r>
              <a:rPr lang="zh-CN" altLang="zh-CN" dirty="0"/>
              <a:t>文本</a:t>
            </a:r>
            <a:r>
              <a:rPr lang="en-US" altLang="zh-CN" dirty="0"/>
              <a:t>”</a:t>
            </a:r>
            <a:r>
              <a:rPr lang="zh-CN" altLang="zh-CN" dirty="0"/>
              <a:t>命令组中的</a:t>
            </a:r>
            <a:r>
              <a:rPr lang="en-US" altLang="zh-CN" dirty="0"/>
              <a:t>“</a:t>
            </a:r>
            <a:r>
              <a:rPr lang="zh-CN" altLang="zh-CN" dirty="0"/>
              <a:t>艺术</a:t>
            </a:r>
            <a:r>
              <a:rPr lang="en-US" altLang="zh-CN" dirty="0"/>
              <a:t>”</a:t>
            </a:r>
            <a:r>
              <a:rPr lang="zh-CN" altLang="zh-CN" dirty="0"/>
              <a:t>按钮，在弹出的样式项列表中点击适合的艺术字样</a:t>
            </a:r>
            <a:r>
              <a:rPr lang="zh-CN" altLang="zh-CN" dirty="0" smtClean="0"/>
              <a:t>式</a:t>
            </a:r>
            <a:r>
              <a:rPr lang="zh-CN" altLang="en-US" dirty="0" smtClean="0"/>
              <a:t>；</a:t>
            </a:r>
            <a:endParaRPr lang="en-US" altLang="zh-CN" dirty="0" smtClean="0"/>
          </a:p>
          <a:p>
            <a:pPr lvl="2"/>
            <a:r>
              <a:rPr lang="zh-CN" altLang="zh-CN" dirty="0" smtClean="0"/>
              <a:t>在</a:t>
            </a:r>
            <a:r>
              <a:rPr lang="zh-CN" altLang="zh-CN" dirty="0"/>
              <a:t>当前幻灯片中出现带有提示信息的艺术字编辑框。直接输入作为艺术字的文本信息，即可获得所选样式的艺术字图片。</a:t>
            </a:r>
          </a:p>
          <a:p>
            <a:pPr lvl="1"/>
            <a:endParaRPr lang="zh-CN" altLang="en-US"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2164512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67" y="2060848"/>
            <a:ext cx="8865131"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74206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smtClean="0"/>
              <a:t>2. </a:t>
            </a:r>
            <a:r>
              <a:rPr lang="zh-CN" altLang="zh-CN" b="1" dirty="0" smtClean="0"/>
              <a:t>编辑</a:t>
            </a:r>
            <a:r>
              <a:rPr lang="zh-CN" altLang="zh-CN" b="1" dirty="0"/>
              <a:t>艺术字</a:t>
            </a:r>
            <a:endParaRPr lang="zh-CN" altLang="zh-CN" dirty="0"/>
          </a:p>
          <a:p>
            <a:pPr lvl="2"/>
            <a:r>
              <a:rPr lang="zh-CN" altLang="zh-CN" dirty="0"/>
              <a:t>点击插入的艺术字</a:t>
            </a:r>
            <a:r>
              <a:rPr lang="zh-CN" altLang="zh-CN" dirty="0" smtClean="0"/>
              <a:t>，呈现</a:t>
            </a:r>
            <a:r>
              <a:rPr lang="en-US" altLang="zh-CN" dirty="0"/>
              <a:t>“</a:t>
            </a:r>
            <a:r>
              <a:rPr lang="zh-CN" altLang="zh-CN" dirty="0"/>
              <a:t>绘图工具</a:t>
            </a:r>
            <a:r>
              <a:rPr lang="en-US" altLang="zh-CN" dirty="0"/>
              <a:t>——</a:t>
            </a:r>
            <a:r>
              <a:rPr lang="zh-CN" altLang="zh-CN" dirty="0"/>
              <a:t>格式</a:t>
            </a:r>
            <a:r>
              <a:rPr lang="en-US" altLang="zh-CN" dirty="0"/>
              <a:t>”</a:t>
            </a:r>
            <a:r>
              <a:rPr lang="zh-CN" altLang="zh-CN" dirty="0"/>
              <a:t>选项卡</a:t>
            </a:r>
            <a:r>
              <a:rPr lang="zh-CN" altLang="zh-CN" dirty="0" smtClean="0"/>
              <a:t>，同时</a:t>
            </a:r>
            <a:r>
              <a:rPr lang="zh-CN" altLang="zh-CN" dirty="0"/>
              <a:t>，在艺术字的四周即出现</a:t>
            </a:r>
            <a:r>
              <a:rPr lang="en-US" altLang="zh-CN" dirty="0"/>
              <a:t>8</a:t>
            </a:r>
            <a:r>
              <a:rPr lang="zh-CN" altLang="zh-CN" dirty="0"/>
              <a:t>个尺寸控制点和</a:t>
            </a:r>
            <a:r>
              <a:rPr lang="en-US" altLang="zh-CN" dirty="0"/>
              <a:t>1</a:t>
            </a:r>
            <a:r>
              <a:rPr lang="zh-CN" altLang="zh-CN" dirty="0"/>
              <a:t>个旋转控制</a:t>
            </a:r>
            <a:r>
              <a:rPr lang="zh-CN" altLang="zh-CN" dirty="0" smtClean="0"/>
              <a:t>柄。</a:t>
            </a:r>
            <a:r>
              <a:rPr lang="zh-CN" altLang="zh-CN" dirty="0"/>
              <a:t>可以利用其中</a:t>
            </a:r>
            <a:r>
              <a:rPr lang="zh-CN" altLang="zh-CN" dirty="0" smtClean="0"/>
              <a:t>的各</a:t>
            </a:r>
            <a:r>
              <a:rPr lang="zh-CN" altLang="zh-CN" dirty="0"/>
              <a:t>功能按钮，对艺术字进行编辑，以获得要求的效果</a:t>
            </a:r>
            <a:r>
              <a:rPr lang="zh-CN" altLang="zh-CN" dirty="0" smtClean="0"/>
              <a:t>。</a:t>
            </a:r>
            <a:endParaRPr lang="en-US" altLang="zh-CN" dirty="0" smtClean="0"/>
          </a:p>
          <a:p>
            <a:pPr lvl="2"/>
            <a:r>
              <a:rPr lang="zh-CN" altLang="zh-CN" dirty="0" smtClean="0"/>
              <a:t>也</a:t>
            </a:r>
            <a:r>
              <a:rPr lang="zh-CN" altLang="zh-CN" dirty="0"/>
              <a:t>可以右击插入的艺术字，</a:t>
            </a:r>
            <a:r>
              <a:rPr lang="zh-CN" altLang="zh-CN" dirty="0" smtClean="0"/>
              <a:t>在快捷</a:t>
            </a:r>
            <a:r>
              <a:rPr lang="zh-CN" altLang="zh-CN" dirty="0"/>
              <a:t>菜单中选择</a:t>
            </a:r>
            <a:r>
              <a:rPr lang="en-US" altLang="zh-CN" dirty="0"/>
              <a:t>“</a:t>
            </a:r>
            <a:r>
              <a:rPr lang="zh-CN" altLang="zh-CN" dirty="0"/>
              <a:t>设置形状格式</a:t>
            </a:r>
            <a:r>
              <a:rPr lang="en-US" altLang="zh-CN" dirty="0"/>
              <a:t>”</a:t>
            </a:r>
            <a:r>
              <a:rPr lang="zh-CN" altLang="zh-CN" dirty="0"/>
              <a:t>项，系统将弹</a:t>
            </a:r>
            <a:r>
              <a:rPr lang="zh-CN" altLang="zh-CN" dirty="0" smtClean="0"/>
              <a:t>出</a:t>
            </a:r>
            <a:r>
              <a:rPr lang="en-US" altLang="zh-CN" dirty="0" smtClean="0"/>
              <a:t>“</a:t>
            </a:r>
            <a:r>
              <a:rPr lang="zh-CN" altLang="zh-CN" dirty="0"/>
              <a:t>设置形状格式</a:t>
            </a:r>
            <a:r>
              <a:rPr lang="en-US" altLang="zh-CN" dirty="0"/>
              <a:t>”</a:t>
            </a:r>
            <a:r>
              <a:rPr lang="zh-CN" altLang="zh-CN" dirty="0"/>
              <a:t>对话框，从中完成艺术的编辑。</a:t>
            </a:r>
          </a:p>
          <a:p>
            <a:pPr lvl="2"/>
            <a:r>
              <a:rPr lang="en-US" altLang="zh-CN" dirty="0"/>
              <a:t>    </a:t>
            </a:r>
            <a:r>
              <a:rPr lang="zh-CN" altLang="zh-CN" dirty="0"/>
              <a:t>需要指出的是，艺术字与一般图片不同的是：艺术字的大小不能由其尺寸控制点改变，而只能通过其字号改变。</a:t>
            </a:r>
          </a:p>
          <a:p>
            <a:endParaRPr lang="zh-CN" altLang="en-US"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29811734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pPr lvl="1"/>
            <a:r>
              <a:rPr lang="en-US" altLang="zh-CN" b="1" dirty="0"/>
              <a:t>4. </a:t>
            </a:r>
            <a:r>
              <a:rPr lang="zh-CN" altLang="zh-CN" b="1" dirty="0"/>
              <a:t>插入表格和图表</a:t>
            </a:r>
            <a:endParaRPr lang="zh-CN" altLang="zh-CN" dirty="0"/>
          </a:p>
          <a:p>
            <a:pPr marL="627063" lvl="2" indent="0">
              <a:buNone/>
            </a:pPr>
            <a:r>
              <a:rPr lang="en-US" altLang="zh-CN" dirty="0" smtClean="0"/>
              <a:t>        </a:t>
            </a:r>
            <a:r>
              <a:rPr lang="zh-CN" altLang="zh-CN" dirty="0" smtClean="0"/>
              <a:t>表格</a:t>
            </a:r>
            <a:r>
              <a:rPr lang="zh-CN" altLang="zh-CN" dirty="0"/>
              <a:t>和图表是也是</a:t>
            </a:r>
            <a:r>
              <a:rPr lang="en-US" altLang="zh-CN" dirty="0"/>
              <a:t>PowerPoint 2010</a:t>
            </a:r>
            <a:r>
              <a:rPr lang="zh-CN" altLang="zh-CN" dirty="0"/>
              <a:t>中的重要对象</a:t>
            </a:r>
            <a:r>
              <a:rPr lang="zh-CN" altLang="zh-CN" dirty="0" smtClean="0"/>
              <a:t>，</a:t>
            </a:r>
            <a:r>
              <a:rPr lang="en-US" altLang="zh-CN" dirty="0" smtClean="0"/>
              <a:t>PowerPoint </a:t>
            </a:r>
            <a:r>
              <a:rPr lang="en-US" altLang="zh-CN" dirty="0"/>
              <a:t>2010</a:t>
            </a:r>
            <a:r>
              <a:rPr lang="zh-CN" altLang="zh-CN" dirty="0"/>
              <a:t>自带表格和图表制作工具，可独立表格和图表的插入、编辑工作。</a:t>
            </a:r>
          </a:p>
          <a:p>
            <a:pPr lvl="2"/>
            <a:r>
              <a:rPr lang="en-US" altLang="zh-CN" b="1" dirty="0" smtClean="0"/>
              <a:t>(1) </a:t>
            </a:r>
            <a:r>
              <a:rPr lang="zh-CN" altLang="zh-CN" b="1" dirty="0" smtClean="0"/>
              <a:t>插入</a:t>
            </a:r>
            <a:r>
              <a:rPr lang="zh-CN" altLang="zh-CN" b="1" dirty="0"/>
              <a:t>表格</a:t>
            </a:r>
            <a:endParaRPr lang="zh-CN" altLang="zh-CN" dirty="0"/>
          </a:p>
          <a:p>
            <a:pPr lvl="3"/>
            <a:r>
              <a:rPr lang="zh-CN" altLang="zh-CN" dirty="0"/>
              <a:t>点击</a:t>
            </a:r>
            <a:r>
              <a:rPr lang="en-US" altLang="zh-CN" dirty="0"/>
              <a:t>“</a:t>
            </a:r>
            <a:r>
              <a:rPr lang="zh-CN" altLang="zh-CN" dirty="0"/>
              <a:t>插入</a:t>
            </a:r>
            <a:r>
              <a:rPr lang="en-US" altLang="zh-CN" dirty="0"/>
              <a:t>”</a:t>
            </a:r>
            <a:r>
              <a:rPr lang="zh-CN" altLang="zh-CN" dirty="0"/>
              <a:t>选项卡</a:t>
            </a:r>
            <a:r>
              <a:rPr lang="zh-CN" altLang="zh-CN" dirty="0" smtClean="0"/>
              <a:t>中</a:t>
            </a:r>
            <a:r>
              <a:rPr lang="zh-CN" altLang="en-US" dirty="0"/>
              <a:t>的</a:t>
            </a:r>
            <a:r>
              <a:rPr lang="en-US" altLang="zh-CN" dirty="0" smtClean="0"/>
              <a:t>“</a:t>
            </a:r>
            <a:r>
              <a:rPr lang="zh-CN" altLang="zh-CN" dirty="0"/>
              <a:t>表格</a:t>
            </a:r>
            <a:r>
              <a:rPr lang="en-US" altLang="zh-CN" dirty="0"/>
              <a:t>”</a:t>
            </a:r>
            <a:r>
              <a:rPr lang="zh-CN" altLang="zh-CN" dirty="0"/>
              <a:t>按钮，即弹</a:t>
            </a:r>
            <a:r>
              <a:rPr lang="zh-CN" altLang="zh-CN" dirty="0" smtClean="0"/>
              <a:t>出表格</a:t>
            </a:r>
            <a:r>
              <a:rPr lang="zh-CN" altLang="zh-CN" dirty="0"/>
              <a:t>功能项列表，创建表格的方法与</a:t>
            </a:r>
            <a:r>
              <a:rPr lang="en-US" altLang="zh-CN" dirty="0"/>
              <a:t>Word 2010</a:t>
            </a:r>
            <a:r>
              <a:rPr lang="zh-CN" altLang="zh-CN" dirty="0"/>
              <a:t>一样：</a:t>
            </a:r>
          </a:p>
          <a:p>
            <a:pPr lvl="3"/>
            <a:r>
              <a:rPr lang="zh-CN" altLang="zh-CN" dirty="0"/>
              <a:t>对于小型表格</a:t>
            </a:r>
            <a:r>
              <a:rPr lang="en-US" altLang="zh-CN" dirty="0"/>
              <a:t>(10×8</a:t>
            </a:r>
            <a:r>
              <a:rPr lang="zh-CN" altLang="zh-CN" dirty="0"/>
              <a:t>以内</a:t>
            </a:r>
            <a:r>
              <a:rPr lang="en-US" altLang="zh-CN" dirty="0"/>
              <a:t>)</a:t>
            </a:r>
            <a:r>
              <a:rPr lang="zh-CN" altLang="zh-CN" dirty="0"/>
              <a:t>，在</a:t>
            </a:r>
            <a:r>
              <a:rPr lang="en-US" altLang="zh-CN" dirty="0"/>
              <a:t>“</a:t>
            </a:r>
            <a:r>
              <a:rPr lang="zh-CN" altLang="zh-CN" dirty="0"/>
              <a:t>插入表格</a:t>
            </a:r>
            <a:r>
              <a:rPr lang="en-US" altLang="zh-CN" dirty="0"/>
              <a:t>”</a:t>
            </a:r>
            <a:r>
              <a:rPr lang="zh-CN" altLang="zh-CN" dirty="0"/>
              <a:t>的空格区拖动鼠标来创建</a:t>
            </a:r>
            <a:r>
              <a:rPr lang="zh-CN" altLang="zh-CN" dirty="0" smtClean="0"/>
              <a:t>表格</a:t>
            </a:r>
            <a:r>
              <a:rPr lang="zh-CN" altLang="en-US" dirty="0" smtClean="0"/>
              <a:t>；</a:t>
            </a:r>
            <a:endParaRPr lang="zh-CN" altLang="zh-CN" dirty="0"/>
          </a:p>
          <a:p>
            <a:pPr lvl="3"/>
            <a:r>
              <a:rPr lang="zh-CN" altLang="zh-CN" dirty="0"/>
              <a:t>对于大中型</a:t>
            </a:r>
            <a:r>
              <a:rPr lang="zh-CN" altLang="zh-CN" dirty="0" smtClean="0"/>
              <a:t>表格，</a:t>
            </a:r>
            <a:r>
              <a:rPr lang="zh-CN" altLang="zh-CN" dirty="0"/>
              <a:t>点击</a:t>
            </a:r>
            <a:r>
              <a:rPr lang="en-US" altLang="zh-CN" dirty="0"/>
              <a:t>“</a:t>
            </a:r>
            <a:r>
              <a:rPr lang="zh-CN" altLang="zh-CN" dirty="0"/>
              <a:t>插入表格</a:t>
            </a:r>
            <a:r>
              <a:rPr lang="en-US" altLang="zh-CN" dirty="0"/>
              <a:t>…”</a:t>
            </a:r>
            <a:r>
              <a:rPr lang="zh-CN" altLang="zh-CN" dirty="0"/>
              <a:t>项，</a:t>
            </a:r>
            <a:r>
              <a:rPr lang="zh-CN" altLang="zh-CN" dirty="0" smtClean="0"/>
              <a:t>并弹</a:t>
            </a:r>
            <a:r>
              <a:rPr lang="zh-CN" altLang="zh-CN" dirty="0"/>
              <a:t>出的对话框中输入表格的行数和列数值，再点击</a:t>
            </a:r>
            <a:r>
              <a:rPr lang="en-US" altLang="zh-CN" dirty="0"/>
              <a:t>“</a:t>
            </a:r>
            <a:r>
              <a:rPr lang="zh-CN" altLang="zh-CN" dirty="0"/>
              <a:t>确定</a:t>
            </a:r>
            <a:r>
              <a:rPr lang="en-US" altLang="zh-CN" dirty="0"/>
              <a:t>”</a:t>
            </a:r>
            <a:r>
              <a:rPr lang="zh-CN" altLang="zh-CN" dirty="0"/>
              <a:t>按钮，即可在当前幻灯片中</a:t>
            </a:r>
            <a:r>
              <a:rPr lang="zh-CN" altLang="zh-CN" dirty="0" smtClean="0"/>
              <a:t>绘制表格</a:t>
            </a:r>
            <a:r>
              <a:rPr lang="zh-CN" altLang="zh-CN" dirty="0"/>
              <a:t>；</a:t>
            </a:r>
          </a:p>
          <a:p>
            <a:pPr lvl="3"/>
            <a:r>
              <a:rPr lang="zh-CN" altLang="zh-CN" dirty="0"/>
              <a:t>对于不规则表格，点击</a:t>
            </a:r>
            <a:r>
              <a:rPr lang="en-US" altLang="zh-CN" dirty="0"/>
              <a:t>“</a:t>
            </a:r>
            <a:r>
              <a:rPr lang="zh-CN" altLang="zh-CN" dirty="0"/>
              <a:t>绘制表格</a:t>
            </a:r>
            <a:r>
              <a:rPr lang="en-US" altLang="zh-CN" dirty="0"/>
              <a:t>”</a:t>
            </a:r>
            <a:r>
              <a:rPr lang="zh-CN" altLang="zh-CN" dirty="0"/>
              <a:t>项</a:t>
            </a:r>
            <a:r>
              <a:rPr lang="zh-CN" altLang="zh-CN" dirty="0" smtClean="0"/>
              <a:t>，手工</a:t>
            </a:r>
            <a:r>
              <a:rPr lang="zh-CN" altLang="zh-CN" dirty="0"/>
              <a:t>绘制出需要的表格即可；</a:t>
            </a:r>
          </a:p>
          <a:p>
            <a:pPr lvl="3"/>
            <a:r>
              <a:rPr lang="zh-CN" altLang="zh-CN" dirty="0"/>
              <a:t>对于需要计算的表格，点击</a:t>
            </a:r>
            <a:r>
              <a:rPr lang="en-US" altLang="zh-CN" dirty="0"/>
              <a:t>“Excel</a:t>
            </a:r>
            <a:r>
              <a:rPr lang="zh-CN" altLang="zh-CN" dirty="0"/>
              <a:t>电子表格</a:t>
            </a:r>
            <a:r>
              <a:rPr lang="en-US" altLang="zh-CN" dirty="0"/>
              <a:t>”</a:t>
            </a:r>
            <a:r>
              <a:rPr lang="zh-CN" altLang="zh-CN" dirty="0"/>
              <a:t>项，即在当前幻灯片中出现一个只有</a:t>
            </a:r>
            <a:r>
              <a:rPr lang="en-US" altLang="zh-CN" dirty="0"/>
              <a:t>Sheet1</a:t>
            </a:r>
            <a:r>
              <a:rPr lang="zh-CN" altLang="zh-CN" dirty="0"/>
              <a:t>工作</a:t>
            </a:r>
            <a:r>
              <a:rPr lang="zh-CN" altLang="zh-CN" dirty="0" smtClean="0"/>
              <a:t>表，</a:t>
            </a:r>
            <a:r>
              <a:rPr lang="zh-CN" altLang="zh-CN" dirty="0"/>
              <a:t>与使用</a:t>
            </a:r>
            <a:r>
              <a:rPr lang="en-US" altLang="zh-CN" dirty="0"/>
              <a:t>Excel 2010</a:t>
            </a:r>
            <a:r>
              <a:rPr lang="zh-CN" altLang="zh-CN" dirty="0"/>
              <a:t>一样，根据需要编辑其单元格中的数据并计算处理完成</a:t>
            </a:r>
            <a:r>
              <a:rPr lang="zh-CN" altLang="zh-CN" dirty="0" smtClean="0"/>
              <a:t>后，</a:t>
            </a:r>
            <a:r>
              <a:rPr lang="zh-CN" altLang="zh-CN" dirty="0"/>
              <a:t>在表格编辑区外点击鼠标左键即可。</a:t>
            </a:r>
            <a:endParaRPr lang="zh-CN" altLang="en-US"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13964772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grpSp>
        <p:nvGrpSpPr>
          <p:cNvPr id="4" name="Group 2"/>
          <p:cNvGrpSpPr>
            <a:grpSpLocks/>
          </p:cNvGrpSpPr>
          <p:nvPr/>
        </p:nvGrpSpPr>
        <p:grpSpPr bwMode="auto">
          <a:xfrm>
            <a:off x="8263" y="2708920"/>
            <a:ext cx="9135737" cy="3096344"/>
            <a:chOff x="1800" y="8338"/>
            <a:chExt cx="8355" cy="2171"/>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0" y="8338"/>
              <a:ext cx="4080" cy="2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5" y="8338"/>
              <a:ext cx="4020" cy="2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1259632" y="5949280"/>
            <a:ext cx="7488832" cy="369332"/>
          </a:xfrm>
          <a:prstGeom prst="rect">
            <a:avLst/>
          </a:prstGeom>
        </p:spPr>
        <p:txBody>
          <a:bodyPr wrap="square">
            <a:spAutoFit/>
          </a:bodyPr>
          <a:lstStyle/>
          <a:p>
            <a:r>
              <a:rPr lang="zh-CN" altLang="zh-CN" dirty="0"/>
              <a:t>图</a:t>
            </a:r>
            <a:r>
              <a:rPr lang="en-US" altLang="zh-CN" dirty="0"/>
              <a:t>7</a:t>
            </a:r>
            <a:r>
              <a:rPr lang="zh-CN" altLang="zh-CN" dirty="0"/>
              <a:t>－</a:t>
            </a:r>
            <a:r>
              <a:rPr lang="en-US" altLang="zh-CN" dirty="0"/>
              <a:t>11 </a:t>
            </a:r>
            <a:r>
              <a:rPr lang="zh-CN" altLang="zh-CN" dirty="0"/>
              <a:t>拖动鼠标绘制表格</a:t>
            </a:r>
            <a:r>
              <a:rPr lang="en-US" altLang="zh-CN" dirty="0"/>
              <a:t>                </a:t>
            </a:r>
            <a:r>
              <a:rPr lang="en-US" altLang="zh-CN" dirty="0" smtClean="0"/>
              <a:t>                  </a:t>
            </a:r>
            <a:r>
              <a:rPr lang="zh-CN" altLang="zh-CN" dirty="0" smtClean="0"/>
              <a:t>图</a:t>
            </a:r>
            <a:r>
              <a:rPr lang="en-US" altLang="zh-CN" dirty="0"/>
              <a:t>7</a:t>
            </a:r>
            <a:r>
              <a:rPr lang="zh-CN" altLang="zh-CN" dirty="0"/>
              <a:t>－</a:t>
            </a:r>
            <a:r>
              <a:rPr lang="en-US" altLang="zh-CN" dirty="0"/>
              <a:t>12 </a:t>
            </a:r>
            <a:r>
              <a:rPr lang="zh-CN" altLang="zh-CN" dirty="0"/>
              <a:t>插入一个</a:t>
            </a:r>
            <a:r>
              <a:rPr lang="en-US" altLang="zh-CN" dirty="0"/>
              <a:t>Excel</a:t>
            </a:r>
            <a:r>
              <a:rPr lang="zh-CN" altLang="zh-CN" dirty="0"/>
              <a:t>表格</a:t>
            </a:r>
            <a:endParaRPr lang="zh-CN" altLang="en-US" dirty="0"/>
          </a:p>
        </p:txBody>
      </p:sp>
    </p:spTree>
    <p:extLst>
      <p:ext uri="{BB962C8B-B14F-4D97-AF65-F5344CB8AC3E}">
        <p14:creationId xmlns:p14="http://schemas.microsoft.com/office/powerpoint/2010/main" val="30215167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b="1" dirty="0" smtClean="0"/>
              <a:t>(2)</a:t>
            </a:r>
            <a:r>
              <a:rPr lang="zh-CN" altLang="zh-CN" b="1" dirty="0" smtClean="0"/>
              <a:t>编辑</a:t>
            </a:r>
            <a:r>
              <a:rPr lang="zh-CN" altLang="zh-CN" b="1" dirty="0"/>
              <a:t>表格</a:t>
            </a:r>
            <a:endParaRPr lang="zh-CN" altLang="zh-CN" dirty="0"/>
          </a:p>
          <a:p>
            <a:pPr marL="627063" lvl="2" indent="0">
              <a:buNone/>
            </a:pPr>
            <a:r>
              <a:rPr lang="en-US" altLang="zh-CN" dirty="0" smtClean="0"/>
              <a:t>          </a:t>
            </a:r>
            <a:r>
              <a:rPr lang="zh-CN" altLang="zh-CN" dirty="0" smtClean="0"/>
              <a:t>对于</a:t>
            </a:r>
            <a:r>
              <a:rPr lang="zh-CN" altLang="zh-CN" dirty="0"/>
              <a:t>插入在幻灯片中的表格，如果需要对其进行编辑，可使表格进入编辑状态再进行编辑。具体</a:t>
            </a:r>
            <a:r>
              <a:rPr lang="zh-CN" altLang="zh-CN" dirty="0" smtClean="0"/>
              <a:t>说</a:t>
            </a:r>
            <a:r>
              <a:rPr lang="zh-CN" altLang="en-US" dirty="0" smtClean="0"/>
              <a:t>：</a:t>
            </a:r>
            <a:endParaRPr lang="en-US" altLang="zh-CN" dirty="0" smtClean="0"/>
          </a:p>
          <a:p>
            <a:pPr lvl="2"/>
            <a:r>
              <a:rPr lang="zh-CN" altLang="zh-CN" dirty="0" smtClean="0"/>
              <a:t>对于</a:t>
            </a:r>
            <a:r>
              <a:rPr lang="zh-CN" altLang="zh-CN" dirty="0"/>
              <a:t>非</a:t>
            </a:r>
            <a:r>
              <a:rPr lang="en-US" altLang="zh-CN" dirty="0"/>
              <a:t>Excel</a:t>
            </a:r>
            <a:r>
              <a:rPr lang="zh-CN" altLang="zh-CN" dirty="0"/>
              <a:t>表格，直接将光标定位于要编辑的单元格上，对其中的数据进行编辑即可</a:t>
            </a:r>
            <a:r>
              <a:rPr lang="zh-CN" altLang="zh-CN" dirty="0" smtClean="0"/>
              <a:t>；</a:t>
            </a:r>
            <a:endParaRPr lang="en-US" altLang="zh-CN" dirty="0" smtClean="0"/>
          </a:p>
          <a:p>
            <a:pPr lvl="2"/>
            <a:r>
              <a:rPr lang="zh-CN" altLang="zh-CN" dirty="0" smtClean="0"/>
              <a:t>对于</a:t>
            </a:r>
            <a:r>
              <a:rPr lang="en-US" altLang="zh-CN" dirty="0"/>
              <a:t>Excel</a:t>
            </a:r>
            <a:r>
              <a:rPr lang="zh-CN" altLang="zh-CN" dirty="0"/>
              <a:t>表格，双击该表格，系统将进行</a:t>
            </a:r>
            <a:r>
              <a:rPr lang="en-US" altLang="zh-CN" dirty="0"/>
              <a:t>Excel</a:t>
            </a:r>
            <a:r>
              <a:rPr lang="zh-CN" altLang="zh-CN" dirty="0"/>
              <a:t>编辑状态，然后再把光标定位到需要编辑的单元格进行编辑即可。</a:t>
            </a:r>
          </a:p>
          <a:p>
            <a:endParaRPr lang="zh-CN" altLang="en-US"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17145374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lvl="1"/>
            <a:r>
              <a:rPr lang="en-US" altLang="zh-CN" b="1" dirty="0" smtClean="0"/>
              <a:t>(3)</a:t>
            </a:r>
            <a:r>
              <a:rPr lang="zh-CN" altLang="zh-CN" b="1" dirty="0" smtClean="0"/>
              <a:t>插入</a:t>
            </a:r>
            <a:r>
              <a:rPr lang="zh-CN" altLang="zh-CN" b="1" dirty="0"/>
              <a:t>图表</a:t>
            </a:r>
            <a:endParaRPr lang="zh-CN" altLang="zh-CN" dirty="0"/>
          </a:p>
          <a:p>
            <a:pPr lvl="2"/>
            <a:r>
              <a:rPr lang="zh-CN" altLang="zh-CN" dirty="0"/>
              <a:t>点击</a:t>
            </a:r>
            <a:r>
              <a:rPr lang="en-US" altLang="zh-CN" dirty="0"/>
              <a:t>“</a:t>
            </a:r>
            <a:r>
              <a:rPr lang="zh-CN" altLang="zh-CN" dirty="0"/>
              <a:t>插入</a:t>
            </a:r>
            <a:r>
              <a:rPr lang="en-US" altLang="zh-CN" dirty="0"/>
              <a:t>”</a:t>
            </a:r>
            <a:r>
              <a:rPr lang="zh-CN" altLang="zh-CN" dirty="0"/>
              <a:t>选项卡</a:t>
            </a:r>
            <a:r>
              <a:rPr lang="zh-CN" altLang="zh-CN" dirty="0" smtClean="0"/>
              <a:t>中</a:t>
            </a:r>
            <a:r>
              <a:rPr lang="zh-CN" altLang="en-US" dirty="0"/>
              <a:t>的</a:t>
            </a:r>
            <a:r>
              <a:rPr lang="en-US" altLang="zh-CN" dirty="0" smtClean="0"/>
              <a:t>“</a:t>
            </a:r>
            <a:r>
              <a:rPr lang="zh-CN" altLang="zh-CN" dirty="0"/>
              <a:t>图表</a:t>
            </a:r>
            <a:r>
              <a:rPr lang="en-US" altLang="zh-CN" dirty="0"/>
              <a:t>”</a:t>
            </a:r>
            <a:r>
              <a:rPr lang="zh-CN" altLang="zh-CN" dirty="0"/>
              <a:t>按钮</a:t>
            </a:r>
            <a:r>
              <a:rPr lang="zh-CN" altLang="zh-CN" dirty="0" smtClean="0"/>
              <a:t>，弹出</a:t>
            </a:r>
            <a:r>
              <a:rPr lang="en-US" altLang="zh-CN" dirty="0" smtClean="0"/>
              <a:t>“</a:t>
            </a:r>
            <a:r>
              <a:rPr lang="zh-CN" altLang="zh-CN" dirty="0"/>
              <a:t>插入图表</a:t>
            </a:r>
            <a:r>
              <a:rPr lang="en-US" altLang="zh-CN" dirty="0"/>
              <a:t>”</a:t>
            </a:r>
            <a:r>
              <a:rPr lang="zh-CN" altLang="zh-CN" dirty="0"/>
              <a:t>对话框，从中选定的图表的类型后，点击</a:t>
            </a:r>
            <a:r>
              <a:rPr lang="en-US" altLang="zh-CN" dirty="0"/>
              <a:t>“</a:t>
            </a:r>
            <a:r>
              <a:rPr lang="zh-CN" altLang="zh-CN" dirty="0"/>
              <a:t>确定</a:t>
            </a:r>
            <a:r>
              <a:rPr lang="en-US" altLang="zh-CN" dirty="0"/>
              <a:t>”</a:t>
            </a:r>
            <a:r>
              <a:rPr lang="zh-CN" altLang="zh-CN" dirty="0" smtClean="0"/>
              <a:t>按钮</a:t>
            </a:r>
            <a:r>
              <a:rPr lang="zh-CN" altLang="en-US" dirty="0" smtClean="0"/>
              <a:t>，</a:t>
            </a:r>
            <a:r>
              <a:rPr lang="zh-CN" altLang="zh-CN" dirty="0" smtClean="0"/>
              <a:t>系统</a:t>
            </a:r>
            <a:r>
              <a:rPr lang="zh-CN" altLang="zh-CN" dirty="0"/>
              <a:t>即把</a:t>
            </a:r>
            <a:r>
              <a:rPr lang="en-US" altLang="zh-CN" dirty="0"/>
              <a:t>PowerPoint 2010</a:t>
            </a:r>
            <a:r>
              <a:rPr lang="zh-CN" altLang="zh-CN" dirty="0"/>
              <a:t>缩小一半位于屏幕左边，并且在屏幕右边打开</a:t>
            </a:r>
            <a:r>
              <a:rPr lang="en-US" altLang="zh-CN" dirty="0"/>
              <a:t>Excel 2010</a:t>
            </a:r>
            <a:r>
              <a:rPr lang="zh-CN" altLang="zh-CN" dirty="0"/>
              <a:t>窗口</a:t>
            </a:r>
            <a:r>
              <a:rPr lang="zh-CN" altLang="zh-CN" dirty="0" smtClean="0"/>
              <a:t>；</a:t>
            </a:r>
            <a:endParaRPr lang="en-US" altLang="zh-CN" dirty="0" smtClean="0"/>
          </a:p>
          <a:p>
            <a:pPr lvl="2"/>
            <a:r>
              <a:rPr lang="zh-CN" altLang="zh-CN" dirty="0" smtClean="0"/>
              <a:t>在</a:t>
            </a:r>
            <a:r>
              <a:rPr lang="en-US" altLang="zh-CN" dirty="0"/>
              <a:t>PowerPoint 2010</a:t>
            </a:r>
            <a:r>
              <a:rPr lang="zh-CN" altLang="zh-CN" dirty="0"/>
              <a:t>窗口的幻灯片上出现选定图表类型的图表，而在</a:t>
            </a:r>
            <a:r>
              <a:rPr lang="en-US" altLang="zh-CN" dirty="0"/>
              <a:t>Excel 2010</a:t>
            </a:r>
            <a:r>
              <a:rPr lang="zh-CN" altLang="zh-CN" dirty="0"/>
              <a:t>窗口则打开了一个与之对应的默认数据的电子表格</a:t>
            </a:r>
            <a:r>
              <a:rPr lang="zh-CN" altLang="zh-CN" dirty="0" smtClean="0"/>
              <a:t>，接下来</a:t>
            </a:r>
            <a:r>
              <a:rPr lang="zh-CN" altLang="zh-CN" dirty="0"/>
              <a:t>的操作步骤如下：</a:t>
            </a:r>
          </a:p>
          <a:p>
            <a:pPr lvl="3"/>
            <a:r>
              <a:rPr lang="zh-CN" altLang="zh-CN" dirty="0"/>
              <a:t>修改</a:t>
            </a:r>
            <a:r>
              <a:rPr lang="en-US" altLang="zh-CN" dirty="0"/>
              <a:t>/</a:t>
            </a:r>
            <a:r>
              <a:rPr lang="zh-CN" altLang="zh-CN" dirty="0"/>
              <a:t>编辑右窗口中</a:t>
            </a:r>
            <a:r>
              <a:rPr lang="en-US" altLang="zh-CN" dirty="0"/>
              <a:t>Excel</a:t>
            </a:r>
            <a:r>
              <a:rPr lang="zh-CN" altLang="zh-CN" dirty="0"/>
              <a:t>电子表格中的数据，左窗口中幻灯片中的图表随之变化；</a:t>
            </a:r>
          </a:p>
          <a:p>
            <a:pPr lvl="3"/>
            <a:r>
              <a:rPr lang="zh-CN" altLang="zh-CN" dirty="0"/>
              <a:t>编辑完成后，点击</a:t>
            </a:r>
            <a:r>
              <a:rPr lang="en-US" altLang="zh-CN" dirty="0"/>
              <a:t>PowerPoint 2010</a:t>
            </a:r>
            <a:r>
              <a:rPr lang="zh-CN" altLang="zh-CN" dirty="0"/>
              <a:t>窗口中的空白处，即完成图表的插入；</a:t>
            </a:r>
          </a:p>
          <a:p>
            <a:pPr lvl="3"/>
            <a:r>
              <a:rPr lang="zh-CN" altLang="zh-CN" dirty="0"/>
              <a:t>关闭</a:t>
            </a:r>
            <a:r>
              <a:rPr lang="en-US" altLang="zh-CN" dirty="0"/>
              <a:t>Excel</a:t>
            </a:r>
            <a:r>
              <a:rPr lang="zh-CN" altLang="zh-CN" dirty="0" smtClean="0"/>
              <a:t>窗口。</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12119888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grpSp>
        <p:nvGrpSpPr>
          <p:cNvPr id="4" name="Group 2"/>
          <p:cNvGrpSpPr>
            <a:grpSpLocks/>
          </p:cNvGrpSpPr>
          <p:nvPr/>
        </p:nvGrpSpPr>
        <p:grpSpPr bwMode="auto">
          <a:xfrm>
            <a:off x="113407" y="2564904"/>
            <a:ext cx="8923089" cy="3168352"/>
            <a:chOff x="1800" y="1576"/>
            <a:chExt cx="8355" cy="2640"/>
          </a:xfrm>
        </p:grpSpPr>
        <p:pic>
          <p:nvPicPr>
            <p:cNvPr id="6147"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05" y="1771"/>
              <a:ext cx="4350" cy="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 y="1576"/>
              <a:ext cx="3960" cy="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4493951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lvl="2"/>
            <a:r>
              <a:rPr lang="en-US" altLang="zh-CN" b="1" dirty="0" smtClean="0"/>
              <a:t>(4)</a:t>
            </a:r>
            <a:r>
              <a:rPr lang="zh-CN" altLang="zh-CN" b="1" dirty="0" smtClean="0"/>
              <a:t>编辑</a:t>
            </a:r>
            <a:r>
              <a:rPr lang="zh-CN" altLang="zh-CN" b="1" dirty="0"/>
              <a:t>图表</a:t>
            </a:r>
            <a:endParaRPr lang="zh-CN" altLang="zh-CN" dirty="0"/>
          </a:p>
          <a:p>
            <a:pPr lvl="3"/>
            <a:r>
              <a:rPr lang="zh-CN" altLang="zh-CN" dirty="0"/>
              <a:t>若要编辑插入幻灯片中的图表，则点击</a:t>
            </a:r>
            <a:r>
              <a:rPr lang="zh-CN" altLang="zh-CN" dirty="0" smtClean="0"/>
              <a:t>图表</a:t>
            </a:r>
            <a:r>
              <a:rPr lang="zh-CN" altLang="en-US" dirty="0" smtClean="0"/>
              <a:t>；</a:t>
            </a:r>
            <a:endParaRPr lang="en-US" altLang="zh-CN" dirty="0" smtClean="0"/>
          </a:p>
          <a:p>
            <a:pPr lvl="3"/>
            <a:r>
              <a:rPr lang="zh-CN" altLang="zh-CN" dirty="0" smtClean="0"/>
              <a:t>系统</a:t>
            </a:r>
            <a:r>
              <a:rPr lang="zh-CN" altLang="zh-CN" dirty="0"/>
              <a:t>呈现</a:t>
            </a:r>
            <a:r>
              <a:rPr lang="en-US" altLang="zh-CN" dirty="0"/>
              <a:t>“</a:t>
            </a:r>
            <a:r>
              <a:rPr lang="zh-CN" altLang="zh-CN" dirty="0"/>
              <a:t>图表工具</a:t>
            </a:r>
            <a:r>
              <a:rPr lang="en-US" altLang="zh-CN" dirty="0"/>
              <a:t>——</a:t>
            </a:r>
            <a:r>
              <a:rPr lang="zh-CN" altLang="zh-CN" dirty="0"/>
              <a:t>设计</a:t>
            </a:r>
            <a:r>
              <a:rPr lang="en-US" altLang="zh-CN" dirty="0"/>
              <a:t>”</a:t>
            </a:r>
            <a:r>
              <a:rPr lang="zh-CN" altLang="zh-CN" dirty="0"/>
              <a:t>、</a:t>
            </a:r>
            <a:r>
              <a:rPr lang="en-US" altLang="zh-CN" dirty="0"/>
              <a:t>“</a:t>
            </a:r>
            <a:r>
              <a:rPr lang="zh-CN" altLang="zh-CN" dirty="0"/>
              <a:t>图表工具</a:t>
            </a:r>
            <a:r>
              <a:rPr lang="en-US" altLang="zh-CN" dirty="0"/>
              <a:t>——</a:t>
            </a:r>
            <a:r>
              <a:rPr lang="zh-CN" altLang="zh-CN" dirty="0"/>
              <a:t>布局</a:t>
            </a:r>
            <a:r>
              <a:rPr lang="en-US" altLang="zh-CN" dirty="0"/>
              <a:t>”</a:t>
            </a:r>
            <a:r>
              <a:rPr lang="zh-CN" altLang="zh-CN" dirty="0"/>
              <a:t>和</a:t>
            </a:r>
            <a:r>
              <a:rPr lang="en-US" altLang="zh-CN" dirty="0"/>
              <a:t>“</a:t>
            </a:r>
            <a:r>
              <a:rPr lang="zh-CN" altLang="zh-CN" dirty="0"/>
              <a:t>图表工具</a:t>
            </a:r>
            <a:r>
              <a:rPr lang="en-US" altLang="zh-CN" dirty="0"/>
              <a:t>——</a:t>
            </a:r>
            <a:r>
              <a:rPr lang="zh-CN" altLang="zh-CN" dirty="0"/>
              <a:t>格式</a:t>
            </a:r>
            <a:r>
              <a:rPr lang="en-US" altLang="zh-CN" dirty="0"/>
              <a:t>”</a:t>
            </a:r>
            <a:r>
              <a:rPr lang="zh-CN" altLang="zh-CN" dirty="0"/>
              <a:t>三个选项</a:t>
            </a:r>
            <a:r>
              <a:rPr lang="zh-CN" altLang="zh-CN" dirty="0" smtClean="0"/>
              <a:t>卡</a:t>
            </a:r>
            <a:r>
              <a:rPr lang="zh-CN" altLang="en-US" dirty="0" smtClean="0"/>
              <a:t>；</a:t>
            </a:r>
            <a:endParaRPr lang="en-US" altLang="zh-CN" dirty="0" smtClean="0"/>
          </a:p>
          <a:p>
            <a:pPr lvl="3"/>
            <a:r>
              <a:rPr lang="zh-CN" altLang="zh-CN" dirty="0" smtClean="0"/>
              <a:t>对</a:t>
            </a:r>
            <a:r>
              <a:rPr lang="zh-CN" altLang="zh-CN" dirty="0"/>
              <a:t>图表的编辑与</a:t>
            </a:r>
            <a:r>
              <a:rPr lang="en-US" altLang="zh-CN" dirty="0"/>
              <a:t>Excel 2010</a:t>
            </a:r>
            <a:r>
              <a:rPr lang="zh-CN" altLang="zh-CN" dirty="0"/>
              <a:t>完全相同，图表中的每一种对象均可以进行编辑</a:t>
            </a:r>
            <a:r>
              <a:rPr lang="zh-CN" altLang="zh-CN" dirty="0" smtClean="0"/>
              <a:t>。</a:t>
            </a:r>
            <a:endParaRPr lang="en-US" altLang="zh-CN" dirty="0" smtClean="0"/>
          </a:p>
          <a:p>
            <a:pPr lvl="1"/>
            <a:r>
              <a:rPr lang="en-US" altLang="zh-CN" b="1" dirty="0"/>
              <a:t>5. </a:t>
            </a:r>
            <a:r>
              <a:rPr lang="zh-CN" altLang="zh-CN" b="1" dirty="0"/>
              <a:t>插入组织结构图</a:t>
            </a:r>
            <a:endParaRPr lang="zh-CN" altLang="zh-CN" dirty="0"/>
          </a:p>
          <a:p>
            <a:pPr marL="627063" lvl="2" indent="0">
              <a:buNone/>
            </a:pPr>
            <a:r>
              <a:rPr lang="zh-CN" altLang="en-US" dirty="0"/>
              <a:t> </a:t>
            </a:r>
            <a:r>
              <a:rPr lang="zh-CN" altLang="en-US" dirty="0" smtClean="0"/>
              <a:t>        </a:t>
            </a:r>
            <a:r>
              <a:rPr lang="zh-CN" altLang="zh-CN" dirty="0" smtClean="0"/>
              <a:t>组织</a:t>
            </a:r>
            <a:r>
              <a:rPr lang="zh-CN" altLang="zh-CN" dirty="0"/>
              <a:t>结构图是由一系列的图框和连线组成的自上而下的树型结构</a:t>
            </a:r>
            <a:r>
              <a:rPr lang="zh-CN" altLang="zh-CN" dirty="0" smtClean="0"/>
              <a:t>图表</a:t>
            </a:r>
            <a:r>
              <a:rPr lang="zh-CN" altLang="en-US" dirty="0" smtClean="0"/>
              <a:t>，</a:t>
            </a:r>
            <a:r>
              <a:rPr lang="zh-CN" altLang="zh-CN" dirty="0" smtClean="0"/>
              <a:t>是</a:t>
            </a:r>
            <a:r>
              <a:rPr lang="zh-CN" altLang="zh-CN" dirty="0"/>
              <a:t>演示文稿中经常采用的对象。</a:t>
            </a:r>
          </a:p>
          <a:p>
            <a:pPr lvl="2"/>
            <a:r>
              <a:rPr lang="en-US" altLang="zh-CN" b="1" dirty="0"/>
              <a:t>(1)</a:t>
            </a:r>
            <a:r>
              <a:rPr lang="zh-CN" altLang="zh-CN" b="1" dirty="0"/>
              <a:t>插入组织结构图 </a:t>
            </a:r>
            <a:endParaRPr lang="zh-CN" altLang="zh-CN" dirty="0"/>
          </a:p>
          <a:p>
            <a:pPr lvl="3"/>
            <a:r>
              <a:rPr lang="zh-CN" altLang="zh-CN" dirty="0"/>
              <a:t>点击</a:t>
            </a:r>
            <a:r>
              <a:rPr lang="en-US" altLang="zh-CN" dirty="0"/>
              <a:t>“</a:t>
            </a:r>
            <a:r>
              <a:rPr lang="zh-CN" altLang="zh-CN" dirty="0"/>
              <a:t>插入</a:t>
            </a:r>
            <a:r>
              <a:rPr lang="en-US" altLang="zh-CN" dirty="0"/>
              <a:t>”</a:t>
            </a:r>
            <a:r>
              <a:rPr lang="zh-CN" altLang="zh-CN" dirty="0"/>
              <a:t>选项卡</a:t>
            </a:r>
            <a:r>
              <a:rPr lang="zh-CN" altLang="zh-CN" dirty="0" smtClean="0"/>
              <a:t>中的</a:t>
            </a:r>
            <a:r>
              <a:rPr lang="en-US" altLang="zh-CN" dirty="0"/>
              <a:t>“SmartArt”</a:t>
            </a:r>
            <a:r>
              <a:rPr lang="zh-CN" altLang="zh-CN" dirty="0"/>
              <a:t>按钮</a:t>
            </a:r>
            <a:r>
              <a:rPr lang="zh-CN" altLang="zh-CN" dirty="0" smtClean="0"/>
              <a:t>，弹</a:t>
            </a:r>
            <a:r>
              <a:rPr lang="zh-CN" altLang="zh-CN" dirty="0"/>
              <a:t>出</a:t>
            </a:r>
            <a:r>
              <a:rPr lang="en-US" altLang="zh-CN" dirty="0"/>
              <a:t>“</a:t>
            </a:r>
            <a:r>
              <a:rPr lang="zh-CN" altLang="zh-CN" dirty="0"/>
              <a:t>选择</a:t>
            </a:r>
            <a:r>
              <a:rPr lang="en-US" altLang="zh-CN" dirty="0"/>
              <a:t>SmartArt</a:t>
            </a:r>
            <a:r>
              <a:rPr lang="zh-CN" altLang="zh-CN" dirty="0"/>
              <a:t>图形</a:t>
            </a:r>
            <a:r>
              <a:rPr lang="en-US" altLang="zh-CN" dirty="0"/>
              <a:t>”</a:t>
            </a:r>
            <a:r>
              <a:rPr lang="zh-CN" altLang="zh-CN" dirty="0"/>
              <a:t>对话框，然后选择</a:t>
            </a:r>
            <a:r>
              <a:rPr lang="en-US" altLang="zh-CN" dirty="0"/>
              <a:t>“</a:t>
            </a:r>
            <a:r>
              <a:rPr lang="zh-CN" altLang="zh-CN" dirty="0"/>
              <a:t>层次结构</a:t>
            </a:r>
            <a:r>
              <a:rPr lang="en-US" altLang="zh-CN" dirty="0"/>
              <a:t>”</a:t>
            </a:r>
            <a:r>
              <a:rPr lang="zh-CN" altLang="zh-CN" dirty="0"/>
              <a:t>项即</a:t>
            </a:r>
            <a:r>
              <a:rPr lang="zh-CN" altLang="zh-CN" dirty="0" smtClean="0"/>
              <a:t>可</a:t>
            </a:r>
            <a:r>
              <a:rPr lang="zh-CN" altLang="en-US" dirty="0" smtClean="0"/>
              <a:t>；</a:t>
            </a:r>
            <a:endParaRPr lang="en-US" altLang="zh-CN" dirty="0" smtClean="0"/>
          </a:p>
          <a:p>
            <a:pPr lvl="3"/>
            <a:r>
              <a:rPr lang="zh-CN" altLang="zh-CN" dirty="0" smtClean="0"/>
              <a:t>从中</a:t>
            </a:r>
            <a:r>
              <a:rPr lang="zh-CN" altLang="zh-CN" dirty="0"/>
              <a:t>选择</a:t>
            </a:r>
            <a:r>
              <a:rPr lang="en-US" altLang="zh-CN" dirty="0"/>
              <a:t>“</a:t>
            </a:r>
            <a:r>
              <a:rPr lang="zh-CN" altLang="zh-CN" dirty="0"/>
              <a:t>组织结构图</a:t>
            </a:r>
            <a:r>
              <a:rPr lang="en-US" altLang="zh-CN" dirty="0"/>
              <a:t>”</a:t>
            </a:r>
            <a:r>
              <a:rPr lang="zh-CN" altLang="zh-CN" dirty="0"/>
              <a:t>，并点击</a:t>
            </a:r>
            <a:r>
              <a:rPr lang="en-US" altLang="zh-CN" dirty="0"/>
              <a:t>“</a:t>
            </a:r>
            <a:r>
              <a:rPr lang="zh-CN" altLang="zh-CN" dirty="0"/>
              <a:t>确定</a:t>
            </a:r>
            <a:r>
              <a:rPr lang="en-US" altLang="zh-CN" dirty="0"/>
              <a:t>”</a:t>
            </a:r>
            <a:r>
              <a:rPr lang="zh-CN" altLang="zh-CN" dirty="0" smtClean="0"/>
              <a:t>按钮</a:t>
            </a:r>
            <a:r>
              <a:rPr lang="zh-CN" altLang="en-US" dirty="0"/>
              <a:t>；</a:t>
            </a:r>
            <a:endParaRPr lang="zh-CN" altLang="zh-CN"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2338291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7.1  </a:t>
            </a:r>
            <a:r>
              <a:rPr lang="en-US" altLang="zh-CN" b="1" dirty="0" smtClean="0"/>
              <a:t>PowerPoint </a:t>
            </a:r>
            <a:r>
              <a:rPr lang="en-US" altLang="zh-CN" b="1" dirty="0"/>
              <a:t>2010</a:t>
            </a:r>
            <a:r>
              <a:rPr lang="zh-CN" altLang="en-US" b="1" dirty="0"/>
              <a:t>基本操作</a:t>
            </a:r>
            <a:endParaRPr lang="zh-CN" altLang="en-US" dirty="0"/>
          </a:p>
        </p:txBody>
      </p:sp>
      <p:sp>
        <p:nvSpPr>
          <p:cNvPr id="4" name="矩形 3"/>
          <p:cNvSpPr/>
          <p:nvPr/>
        </p:nvSpPr>
        <p:spPr>
          <a:xfrm>
            <a:off x="2875484" y="6513745"/>
            <a:ext cx="3504486" cy="369332"/>
          </a:xfrm>
          <a:prstGeom prst="rect">
            <a:avLst/>
          </a:prstGeom>
        </p:spPr>
        <p:txBody>
          <a:bodyPr wrap="none">
            <a:spAutoFit/>
          </a:bodyPr>
          <a:lstStyle/>
          <a:p>
            <a:r>
              <a:rPr lang="zh-CN" altLang="zh-CN" dirty="0"/>
              <a:t>图</a:t>
            </a:r>
            <a:r>
              <a:rPr lang="en-US" altLang="zh-CN" dirty="0"/>
              <a:t>7-1 </a:t>
            </a:r>
            <a:r>
              <a:rPr lang="zh-CN" altLang="zh-CN" dirty="0" smtClean="0"/>
              <a:t>中文版</a:t>
            </a:r>
            <a:r>
              <a:rPr lang="en-US" altLang="zh-CN" dirty="0" smtClean="0"/>
              <a:t>PowerPoint </a:t>
            </a:r>
            <a:r>
              <a:rPr lang="en-US" altLang="zh-CN" dirty="0"/>
              <a:t>2010</a:t>
            </a:r>
            <a:r>
              <a:rPr lang="zh-CN" altLang="zh-CN" dirty="0"/>
              <a:t>窗口</a:t>
            </a:r>
            <a:endParaRPr lang="zh-CN" altLang="en-US" dirty="0"/>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2058119"/>
            <a:ext cx="8496300" cy="4467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02684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2"/>
            <a:r>
              <a:rPr lang="zh-CN" altLang="zh-CN" dirty="0"/>
              <a:t>接下来的具体操作如下：</a:t>
            </a:r>
          </a:p>
          <a:p>
            <a:pPr lvl="3"/>
            <a:r>
              <a:rPr lang="zh-CN" altLang="zh-CN" dirty="0"/>
              <a:t>点击其中的某个图框，可以输入图框中的文本。也可以在弹出的</a:t>
            </a:r>
            <a:r>
              <a:rPr lang="en-US" altLang="zh-CN" dirty="0"/>
              <a:t>“</a:t>
            </a:r>
            <a:r>
              <a:rPr lang="zh-CN" altLang="zh-CN" dirty="0"/>
              <a:t>文本窗格</a:t>
            </a:r>
            <a:r>
              <a:rPr lang="en-US" altLang="zh-CN" dirty="0"/>
              <a:t>”</a:t>
            </a:r>
            <a:r>
              <a:rPr lang="zh-CN" altLang="zh-CN" dirty="0"/>
              <a:t>中输入图框中的文本；</a:t>
            </a:r>
          </a:p>
          <a:p>
            <a:pPr lvl="3"/>
            <a:r>
              <a:rPr lang="zh-CN" altLang="zh-CN" dirty="0"/>
              <a:t>点击</a:t>
            </a:r>
            <a:r>
              <a:rPr lang="en-US" altLang="zh-CN" dirty="0"/>
              <a:t>“SmartArt</a:t>
            </a:r>
            <a:r>
              <a:rPr lang="zh-CN" altLang="zh-CN" dirty="0"/>
              <a:t>工具</a:t>
            </a:r>
            <a:r>
              <a:rPr lang="en-US" altLang="zh-CN" dirty="0"/>
              <a:t>——</a:t>
            </a:r>
            <a:r>
              <a:rPr lang="zh-CN" altLang="zh-CN" dirty="0"/>
              <a:t>设计</a:t>
            </a:r>
            <a:r>
              <a:rPr lang="en-US" altLang="zh-CN" dirty="0"/>
              <a:t>”</a:t>
            </a:r>
            <a:r>
              <a:rPr lang="zh-CN" altLang="zh-CN" dirty="0"/>
              <a:t>选项卡中</a:t>
            </a:r>
            <a:r>
              <a:rPr lang="en-US" altLang="zh-CN" dirty="0"/>
              <a:t>“</a:t>
            </a:r>
            <a:r>
              <a:rPr lang="zh-CN" altLang="zh-CN" dirty="0"/>
              <a:t>创建图形</a:t>
            </a:r>
            <a:r>
              <a:rPr lang="en-US" altLang="zh-CN" dirty="0"/>
              <a:t>”</a:t>
            </a:r>
            <a:r>
              <a:rPr lang="zh-CN" altLang="zh-CN" dirty="0"/>
              <a:t>命令组中的</a:t>
            </a:r>
            <a:r>
              <a:rPr lang="en-US" altLang="zh-CN" dirty="0"/>
              <a:t>“</a:t>
            </a:r>
            <a:r>
              <a:rPr lang="zh-CN" altLang="zh-CN" dirty="0"/>
              <a:t>添加形状</a:t>
            </a:r>
            <a:r>
              <a:rPr lang="en-US" altLang="zh-CN" dirty="0"/>
              <a:t>”</a:t>
            </a:r>
            <a:r>
              <a:rPr lang="zh-CN" altLang="zh-CN" dirty="0"/>
              <a:t>按钮</a:t>
            </a:r>
            <a:r>
              <a:rPr lang="zh-CN" altLang="zh-CN" dirty="0" smtClean="0"/>
              <a:t>，从</a:t>
            </a:r>
            <a:r>
              <a:rPr lang="zh-CN" altLang="zh-CN" dirty="0"/>
              <a:t>弹出的功能项列表中分别选择</a:t>
            </a:r>
            <a:r>
              <a:rPr lang="en-US" altLang="zh-CN" dirty="0"/>
              <a:t>“</a:t>
            </a:r>
            <a:r>
              <a:rPr lang="zh-CN" altLang="zh-CN" dirty="0"/>
              <a:t>在后面添加形状</a:t>
            </a:r>
            <a:r>
              <a:rPr lang="en-US" altLang="zh-CN" dirty="0"/>
              <a:t>”</a:t>
            </a:r>
            <a:r>
              <a:rPr lang="zh-CN" altLang="zh-CN" dirty="0"/>
              <a:t>和</a:t>
            </a:r>
            <a:r>
              <a:rPr lang="en-US" altLang="zh-CN" dirty="0"/>
              <a:t>“</a:t>
            </a:r>
            <a:r>
              <a:rPr lang="zh-CN" altLang="zh-CN" dirty="0"/>
              <a:t>在下面添加形状</a:t>
            </a:r>
            <a:r>
              <a:rPr lang="en-US" altLang="zh-CN" dirty="0"/>
              <a:t>”</a:t>
            </a:r>
            <a:r>
              <a:rPr lang="zh-CN" altLang="zh-CN" dirty="0"/>
              <a:t>项，即可添加部门和</a:t>
            </a:r>
            <a:r>
              <a:rPr lang="zh-CN" altLang="zh-CN" dirty="0" smtClean="0"/>
              <a:t>下属</a:t>
            </a:r>
            <a:r>
              <a:rPr lang="zh-CN" altLang="en-US" dirty="0" smtClean="0"/>
              <a:t>；</a:t>
            </a:r>
            <a:endParaRPr lang="en-US" altLang="zh-CN" dirty="0" smtClean="0"/>
          </a:p>
          <a:p>
            <a:pPr lvl="3"/>
            <a:r>
              <a:rPr lang="zh-CN" altLang="zh-CN" dirty="0" smtClean="0"/>
              <a:t>组织</a:t>
            </a:r>
            <a:r>
              <a:rPr lang="zh-CN" altLang="zh-CN" dirty="0"/>
              <a:t>结构的层次增加，其图框及文本会自动变</a:t>
            </a:r>
            <a:r>
              <a:rPr lang="zh-CN" altLang="zh-CN" dirty="0" smtClean="0"/>
              <a:t>小</a:t>
            </a:r>
            <a:r>
              <a:rPr lang="zh-CN" altLang="en-US" dirty="0" smtClean="0"/>
              <a:t>。</a:t>
            </a:r>
            <a:endParaRPr lang="zh-CN" altLang="en-US"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30563310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pic>
        <p:nvPicPr>
          <p:cNvPr id="717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458" y="2708920"/>
            <a:ext cx="4325394"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05791" y="2708920"/>
            <a:ext cx="4314681"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899592" y="5157192"/>
            <a:ext cx="7920880" cy="369332"/>
          </a:xfrm>
          <a:prstGeom prst="rect">
            <a:avLst/>
          </a:prstGeom>
        </p:spPr>
        <p:txBody>
          <a:bodyPr wrap="square">
            <a:spAutoFit/>
          </a:bodyPr>
          <a:lstStyle/>
          <a:p>
            <a:r>
              <a:rPr lang="zh-CN" altLang="zh-CN" dirty="0"/>
              <a:t>图</a:t>
            </a:r>
            <a:r>
              <a:rPr lang="en-US" altLang="zh-CN" dirty="0"/>
              <a:t>7</a:t>
            </a:r>
            <a:r>
              <a:rPr lang="zh-CN" altLang="zh-CN" dirty="0"/>
              <a:t>－</a:t>
            </a:r>
            <a:r>
              <a:rPr lang="en-US" altLang="zh-CN" dirty="0"/>
              <a:t>15 “</a:t>
            </a:r>
            <a:r>
              <a:rPr lang="zh-CN" altLang="zh-CN" dirty="0"/>
              <a:t>选择</a:t>
            </a:r>
            <a:r>
              <a:rPr lang="en-US" altLang="zh-CN" dirty="0"/>
              <a:t>SmartArt”</a:t>
            </a:r>
            <a:r>
              <a:rPr lang="zh-CN" altLang="zh-CN" dirty="0"/>
              <a:t>对话框</a:t>
            </a:r>
            <a:r>
              <a:rPr lang="en-US" altLang="zh-CN" dirty="0"/>
              <a:t>        </a:t>
            </a:r>
            <a:r>
              <a:rPr lang="en-US" altLang="zh-CN" dirty="0" smtClean="0"/>
              <a:t>            </a:t>
            </a:r>
            <a:r>
              <a:rPr lang="zh-CN" altLang="zh-CN" dirty="0" smtClean="0"/>
              <a:t>图</a:t>
            </a:r>
            <a:r>
              <a:rPr lang="en-US" altLang="zh-CN" dirty="0"/>
              <a:t>7</a:t>
            </a:r>
            <a:r>
              <a:rPr lang="zh-CN" altLang="zh-CN" dirty="0"/>
              <a:t>－</a:t>
            </a:r>
            <a:r>
              <a:rPr lang="en-US" altLang="zh-CN" dirty="0"/>
              <a:t>16 </a:t>
            </a:r>
            <a:r>
              <a:rPr lang="zh-CN" altLang="zh-CN" dirty="0"/>
              <a:t>在幻灯片中插入组织结构图</a:t>
            </a:r>
            <a:endParaRPr lang="zh-CN" altLang="en-US" dirty="0"/>
          </a:p>
        </p:txBody>
      </p:sp>
    </p:spTree>
    <p:extLst>
      <p:ext uri="{BB962C8B-B14F-4D97-AF65-F5344CB8AC3E}">
        <p14:creationId xmlns:p14="http://schemas.microsoft.com/office/powerpoint/2010/main" val="4273669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1"/>
            <a:r>
              <a:rPr lang="en-US" altLang="zh-CN" b="1" dirty="0"/>
              <a:t>6</a:t>
            </a:r>
            <a:r>
              <a:rPr lang="zh-CN" altLang="zh-CN" b="1" dirty="0"/>
              <a:t>．插入多媒体对象</a:t>
            </a:r>
            <a:endParaRPr lang="zh-CN" altLang="zh-CN" dirty="0"/>
          </a:p>
          <a:p>
            <a:pPr marL="581343" lvl="2" indent="0">
              <a:buNone/>
            </a:pPr>
            <a:r>
              <a:rPr lang="en-US" altLang="zh-CN" dirty="0" smtClean="0"/>
              <a:t>         PowerPoint </a:t>
            </a:r>
            <a:r>
              <a:rPr lang="en-US" altLang="zh-CN" dirty="0"/>
              <a:t>2010</a:t>
            </a:r>
            <a:r>
              <a:rPr lang="zh-CN" altLang="zh-CN" dirty="0"/>
              <a:t>允许用户在幻灯片中插入视频和</a:t>
            </a:r>
            <a:r>
              <a:rPr lang="zh-CN" altLang="zh-CN" dirty="0" smtClean="0"/>
              <a:t>音频</a:t>
            </a:r>
            <a:r>
              <a:rPr lang="zh-CN" altLang="en-US" dirty="0" smtClean="0"/>
              <a:t>对象</a:t>
            </a:r>
            <a:r>
              <a:rPr lang="zh-CN" altLang="zh-CN" dirty="0" smtClean="0"/>
              <a:t>，</a:t>
            </a:r>
            <a:r>
              <a:rPr lang="zh-CN" altLang="zh-CN" dirty="0"/>
              <a:t>使得在播放幻灯片时能自动播放或通过单击鼠标播放这些文件</a:t>
            </a:r>
            <a:r>
              <a:rPr lang="zh-CN" altLang="zh-CN" dirty="0" smtClean="0"/>
              <a:t>。</a:t>
            </a:r>
            <a:endParaRPr lang="zh-CN" altLang="zh-CN" dirty="0"/>
          </a:p>
          <a:p>
            <a:pPr lvl="2"/>
            <a:r>
              <a:rPr lang="en-US" altLang="zh-CN" b="1" dirty="0"/>
              <a:t>(1)</a:t>
            </a:r>
            <a:r>
              <a:rPr lang="zh-CN" altLang="zh-CN" b="1" dirty="0"/>
              <a:t>插入音频文件</a:t>
            </a:r>
            <a:endParaRPr lang="zh-CN" altLang="zh-CN" dirty="0"/>
          </a:p>
          <a:p>
            <a:pPr lvl="3"/>
            <a:r>
              <a:rPr lang="zh-CN" altLang="zh-CN" dirty="0" smtClean="0"/>
              <a:t>点击</a:t>
            </a:r>
            <a:r>
              <a:rPr lang="en-US" altLang="zh-CN" dirty="0"/>
              <a:t>“</a:t>
            </a:r>
            <a:r>
              <a:rPr lang="zh-CN" altLang="zh-CN" dirty="0"/>
              <a:t>插入</a:t>
            </a:r>
            <a:r>
              <a:rPr lang="en-US" altLang="zh-CN" dirty="0"/>
              <a:t>”</a:t>
            </a:r>
            <a:r>
              <a:rPr lang="zh-CN" altLang="zh-CN" dirty="0"/>
              <a:t>选项卡</a:t>
            </a:r>
            <a:r>
              <a:rPr lang="zh-CN" altLang="zh-CN" dirty="0" smtClean="0"/>
              <a:t>中的</a:t>
            </a:r>
            <a:r>
              <a:rPr lang="en-US" altLang="zh-CN" dirty="0"/>
              <a:t>“</a:t>
            </a:r>
            <a:r>
              <a:rPr lang="zh-CN" altLang="zh-CN" dirty="0"/>
              <a:t>音频</a:t>
            </a:r>
            <a:r>
              <a:rPr lang="en-US" altLang="zh-CN" dirty="0"/>
              <a:t>”</a:t>
            </a:r>
            <a:r>
              <a:rPr lang="zh-CN" altLang="zh-CN" dirty="0"/>
              <a:t>按钮</a:t>
            </a:r>
            <a:r>
              <a:rPr lang="zh-CN" altLang="zh-CN" dirty="0" smtClean="0"/>
              <a:t>，在</a:t>
            </a:r>
            <a:r>
              <a:rPr lang="en-US" altLang="zh-CN" dirty="0" smtClean="0"/>
              <a:t>“</a:t>
            </a:r>
            <a:r>
              <a:rPr lang="zh-CN" altLang="zh-CN" dirty="0"/>
              <a:t>插入音频</a:t>
            </a:r>
            <a:r>
              <a:rPr lang="en-US" altLang="zh-CN" dirty="0"/>
              <a:t>”</a:t>
            </a:r>
            <a:r>
              <a:rPr lang="zh-CN" altLang="zh-CN" dirty="0"/>
              <a:t>对话框中的选择音频文件，并点击</a:t>
            </a:r>
            <a:r>
              <a:rPr lang="en-US" altLang="zh-CN" dirty="0"/>
              <a:t>“</a:t>
            </a:r>
            <a:r>
              <a:rPr lang="zh-CN" altLang="zh-CN" dirty="0"/>
              <a:t>插入</a:t>
            </a:r>
            <a:r>
              <a:rPr lang="en-US" altLang="zh-CN" dirty="0"/>
              <a:t>”</a:t>
            </a:r>
            <a:r>
              <a:rPr lang="zh-CN" altLang="zh-CN" dirty="0" smtClean="0"/>
              <a:t>按钮即可。</a:t>
            </a:r>
            <a:endParaRPr lang="zh-CN" altLang="zh-CN" dirty="0"/>
          </a:p>
          <a:p>
            <a:pPr lvl="2"/>
            <a:r>
              <a:rPr lang="en-US" altLang="zh-CN" b="1" dirty="0"/>
              <a:t>(2)</a:t>
            </a:r>
            <a:r>
              <a:rPr lang="zh-CN" altLang="zh-CN" b="1" dirty="0"/>
              <a:t>插入视频文件</a:t>
            </a:r>
            <a:endParaRPr lang="zh-CN" altLang="zh-CN" dirty="0"/>
          </a:p>
          <a:p>
            <a:pPr lvl="3"/>
            <a:r>
              <a:rPr lang="zh-CN" altLang="zh-CN" dirty="0" smtClean="0"/>
              <a:t>点击</a:t>
            </a:r>
            <a:r>
              <a:rPr lang="en-US" altLang="zh-CN" dirty="0"/>
              <a:t>“</a:t>
            </a:r>
            <a:r>
              <a:rPr lang="zh-CN" altLang="zh-CN" dirty="0"/>
              <a:t>插入</a:t>
            </a:r>
            <a:r>
              <a:rPr lang="en-US" altLang="zh-CN" dirty="0"/>
              <a:t>”</a:t>
            </a:r>
            <a:r>
              <a:rPr lang="zh-CN" altLang="zh-CN" dirty="0"/>
              <a:t>选项卡</a:t>
            </a:r>
            <a:r>
              <a:rPr lang="zh-CN" altLang="zh-CN" dirty="0" smtClean="0"/>
              <a:t>中的</a:t>
            </a:r>
            <a:r>
              <a:rPr lang="en-US" altLang="zh-CN" dirty="0"/>
              <a:t>“</a:t>
            </a:r>
            <a:r>
              <a:rPr lang="zh-CN" altLang="zh-CN" dirty="0"/>
              <a:t>视频</a:t>
            </a:r>
            <a:r>
              <a:rPr lang="en-US" altLang="zh-CN" dirty="0"/>
              <a:t>”</a:t>
            </a:r>
            <a:r>
              <a:rPr lang="zh-CN" altLang="zh-CN" dirty="0"/>
              <a:t>按钮</a:t>
            </a:r>
            <a:r>
              <a:rPr lang="zh-CN" altLang="zh-CN" dirty="0" smtClean="0"/>
              <a:t>，在</a:t>
            </a:r>
            <a:r>
              <a:rPr lang="en-US" altLang="zh-CN" dirty="0" smtClean="0"/>
              <a:t>“</a:t>
            </a:r>
            <a:r>
              <a:rPr lang="zh-CN" altLang="zh-CN" dirty="0"/>
              <a:t>插入视频文件</a:t>
            </a:r>
            <a:r>
              <a:rPr lang="en-US" altLang="zh-CN" dirty="0"/>
              <a:t>”</a:t>
            </a:r>
            <a:r>
              <a:rPr lang="zh-CN" altLang="zh-CN" dirty="0"/>
              <a:t>对话框中的选择视频文件，并点击</a:t>
            </a:r>
            <a:r>
              <a:rPr lang="en-US" altLang="zh-CN" dirty="0"/>
              <a:t>“</a:t>
            </a:r>
            <a:r>
              <a:rPr lang="zh-CN" altLang="zh-CN" dirty="0"/>
              <a:t>插入</a:t>
            </a:r>
            <a:r>
              <a:rPr lang="en-US" altLang="zh-CN" dirty="0"/>
              <a:t>”</a:t>
            </a:r>
            <a:r>
              <a:rPr lang="zh-CN" altLang="zh-CN" dirty="0"/>
              <a:t>按钮，即</a:t>
            </a:r>
            <a:r>
              <a:rPr lang="zh-CN" altLang="zh-CN" dirty="0" smtClean="0"/>
              <a:t>可。</a:t>
            </a:r>
            <a:endParaRPr lang="en-US" altLang="zh-CN" dirty="0" smtClean="0"/>
          </a:p>
          <a:p>
            <a:pPr lvl="3"/>
            <a:r>
              <a:rPr lang="zh-CN" altLang="zh-CN" dirty="0" smtClean="0"/>
              <a:t>拖动</a:t>
            </a:r>
            <a:r>
              <a:rPr lang="zh-CN" altLang="zh-CN" dirty="0"/>
              <a:t>其尺寸控制点，将视频窗口调整到适当的</a:t>
            </a:r>
            <a:r>
              <a:rPr lang="zh-CN" altLang="zh-CN" dirty="0" smtClean="0"/>
              <a:t>大小</a:t>
            </a:r>
            <a:r>
              <a:rPr lang="zh-CN" altLang="en-US" dirty="0" smtClean="0"/>
              <a:t>。</a:t>
            </a:r>
            <a:endParaRPr lang="zh-CN" altLang="en-US" dirty="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10713382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0" y="2636912"/>
            <a:ext cx="4131981" cy="3450696"/>
          </a:xfrm>
        </p:spPr>
        <p:txBody>
          <a:bodyPr/>
          <a:lstStyle/>
          <a:p>
            <a:pPr lvl="2"/>
            <a:r>
              <a:rPr lang="en-US" altLang="zh-CN" b="1" dirty="0"/>
              <a:t>(3)</a:t>
            </a:r>
            <a:r>
              <a:rPr lang="zh-CN" altLang="zh-CN" b="1" dirty="0"/>
              <a:t>音频和视频对象的编辑</a:t>
            </a:r>
            <a:endParaRPr lang="zh-CN" altLang="zh-CN" dirty="0"/>
          </a:p>
          <a:p>
            <a:pPr lvl="3"/>
            <a:r>
              <a:rPr lang="zh-CN" altLang="zh-CN" dirty="0" smtClean="0"/>
              <a:t>右</a:t>
            </a:r>
            <a:r>
              <a:rPr lang="zh-CN" altLang="zh-CN" dirty="0"/>
              <a:t>击音频或视频对象，在弹出的快捷菜单中选择</a:t>
            </a:r>
            <a:r>
              <a:rPr lang="en-US" altLang="zh-CN" dirty="0"/>
              <a:t>“</a:t>
            </a:r>
            <a:r>
              <a:rPr lang="zh-CN" altLang="zh-CN" dirty="0"/>
              <a:t>设置音频格式</a:t>
            </a:r>
            <a:r>
              <a:rPr lang="en-US" altLang="zh-CN" dirty="0"/>
              <a:t>”</a:t>
            </a:r>
            <a:r>
              <a:rPr lang="zh-CN" altLang="zh-CN" dirty="0"/>
              <a:t>或</a:t>
            </a:r>
            <a:r>
              <a:rPr lang="en-US" altLang="zh-CN" dirty="0"/>
              <a:t>“</a:t>
            </a:r>
            <a:r>
              <a:rPr lang="zh-CN" altLang="zh-CN" dirty="0"/>
              <a:t>设置视频格式</a:t>
            </a:r>
            <a:r>
              <a:rPr lang="en-US" altLang="zh-CN" dirty="0"/>
              <a:t>”</a:t>
            </a:r>
            <a:r>
              <a:rPr lang="zh-CN" altLang="zh-CN" dirty="0"/>
              <a:t>项，即可弹出相应的设置对话框，</a:t>
            </a:r>
            <a:r>
              <a:rPr lang="zh-CN" altLang="zh-CN" dirty="0" smtClean="0"/>
              <a:t>如</a:t>
            </a:r>
            <a:r>
              <a:rPr lang="zh-CN" altLang="en-US" dirty="0" smtClean="0"/>
              <a:t>右</a:t>
            </a:r>
            <a:r>
              <a:rPr lang="zh-CN" altLang="zh-CN" dirty="0" smtClean="0"/>
              <a:t>图。</a:t>
            </a:r>
            <a:endParaRPr lang="en-US" altLang="zh-CN" dirty="0" smtClean="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2352914"/>
            <a:ext cx="4464496" cy="4296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16097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7</a:t>
            </a:r>
            <a:r>
              <a:rPr lang="zh-CN" altLang="zh-CN" b="1" dirty="0"/>
              <a:t>．超链接</a:t>
            </a:r>
            <a:endParaRPr lang="zh-CN" altLang="zh-CN" dirty="0"/>
          </a:p>
          <a:p>
            <a:pPr marL="627063" lvl="2" indent="0">
              <a:buNone/>
            </a:pPr>
            <a:r>
              <a:rPr lang="en-US" altLang="zh-CN" dirty="0" smtClean="0"/>
              <a:t>         </a:t>
            </a:r>
            <a:r>
              <a:rPr lang="zh-CN" altLang="zh-CN" dirty="0" smtClean="0"/>
              <a:t>超链接允许</a:t>
            </a:r>
            <a:r>
              <a:rPr lang="zh-CN" altLang="zh-CN" dirty="0"/>
              <a:t>从一个幻灯片到另一个幻灯片、</a:t>
            </a:r>
            <a:r>
              <a:rPr lang="en-US" altLang="zh-CN" dirty="0" err="1"/>
              <a:t>自定义放映</a:t>
            </a:r>
            <a:r>
              <a:rPr lang="en-US" altLang="zh-CN" dirty="0"/>
              <a:t> </a:t>
            </a:r>
            <a:r>
              <a:rPr lang="zh-CN" altLang="zh-CN" dirty="0" smtClean="0"/>
              <a:t>、</a:t>
            </a:r>
            <a:r>
              <a:rPr lang="zh-CN" altLang="zh-CN" dirty="0"/>
              <a:t>网页或文件的</a:t>
            </a:r>
            <a:r>
              <a:rPr lang="zh-CN" altLang="zh-CN" dirty="0" smtClean="0"/>
              <a:t>连接</a:t>
            </a:r>
            <a:r>
              <a:rPr lang="zh-CN" altLang="en-US" dirty="0" smtClean="0"/>
              <a:t>，</a:t>
            </a:r>
            <a:r>
              <a:rPr lang="zh-CN" altLang="zh-CN" dirty="0" smtClean="0"/>
              <a:t>允许</a:t>
            </a:r>
            <a:r>
              <a:rPr lang="zh-CN" altLang="zh-CN" dirty="0"/>
              <a:t>用户为幻灯片中的文字、</a:t>
            </a:r>
            <a:r>
              <a:rPr lang="en-US" altLang="zh-CN" dirty="0" err="1" smtClean="0"/>
              <a:t>图片</a:t>
            </a:r>
            <a:r>
              <a:rPr lang="zh-CN" altLang="zh-CN" dirty="0" smtClean="0"/>
              <a:t>、</a:t>
            </a:r>
            <a:r>
              <a:rPr lang="zh-CN" altLang="zh-CN" dirty="0"/>
              <a:t>图形、形状、</a:t>
            </a:r>
            <a:r>
              <a:rPr lang="en-US" altLang="zh-CN" dirty="0" err="1"/>
              <a:t>艺术字</a:t>
            </a:r>
            <a:r>
              <a:rPr lang="en-US" altLang="zh-CN" dirty="0"/>
              <a:t> </a:t>
            </a:r>
            <a:r>
              <a:rPr lang="zh-CN" altLang="zh-CN" dirty="0" smtClean="0"/>
              <a:t>、</a:t>
            </a:r>
            <a:r>
              <a:rPr lang="en-US" altLang="zh-CN" dirty="0"/>
              <a:t>Excel</a:t>
            </a:r>
            <a:r>
              <a:rPr lang="zh-CN" altLang="zh-CN" dirty="0"/>
              <a:t>表格等添加超</a:t>
            </a:r>
            <a:r>
              <a:rPr lang="zh-CN" altLang="zh-CN" dirty="0" smtClean="0"/>
              <a:t>链接</a:t>
            </a:r>
            <a:r>
              <a:rPr lang="zh-CN" altLang="en-US" dirty="0" smtClean="0"/>
              <a:t>。</a:t>
            </a:r>
            <a:endParaRPr lang="en-US" altLang="zh-CN" dirty="0" smtClean="0"/>
          </a:p>
          <a:p>
            <a:pPr lvl="2"/>
            <a:r>
              <a:rPr lang="zh-CN" altLang="en-US" dirty="0" smtClean="0"/>
              <a:t>为</a:t>
            </a:r>
            <a:r>
              <a:rPr lang="zh-CN" altLang="zh-CN" dirty="0" smtClean="0"/>
              <a:t>幻灯片</a:t>
            </a:r>
            <a:r>
              <a:rPr lang="zh-CN" altLang="zh-CN" dirty="0"/>
              <a:t>中的文字或对象增加</a:t>
            </a:r>
            <a:r>
              <a:rPr lang="en-US" altLang="zh-CN" dirty="0"/>
              <a:t>“</a:t>
            </a:r>
            <a:r>
              <a:rPr lang="zh-CN" altLang="zh-CN" dirty="0"/>
              <a:t>超链接</a:t>
            </a:r>
            <a:r>
              <a:rPr lang="en-US" altLang="zh-CN" dirty="0"/>
              <a:t>”</a:t>
            </a:r>
            <a:r>
              <a:rPr lang="zh-CN" altLang="zh-CN" dirty="0"/>
              <a:t>的</a:t>
            </a:r>
            <a:r>
              <a:rPr lang="zh-CN" altLang="zh-CN" dirty="0" smtClean="0"/>
              <a:t>方法：</a:t>
            </a:r>
            <a:endParaRPr lang="zh-CN" altLang="zh-CN" dirty="0"/>
          </a:p>
          <a:p>
            <a:pPr lvl="3"/>
            <a:r>
              <a:rPr lang="zh-CN" altLang="zh-CN" dirty="0"/>
              <a:t>右击幻灯片中需要超链接的文字或某个对象</a:t>
            </a:r>
            <a:r>
              <a:rPr lang="zh-CN" altLang="zh-CN" dirty="0" smtClean="0"/>
              <a:t>，快捷</a:t>
            </a:r>
            <a:r>
              <a:rPr lang="zh-CN" altLang="zh-CN" dirty="0"/>
              <a:t>菜单中选择</a:t>
            </a:r>
            <a:r>
              <a:rPr lang="en-US" altLang="zh-CN" dirty="0"/>
              <a:t>“</a:t>
            </a:r>
            <a:r>
              <a:rPr lang="zh-CN" altLang="zh-CN" dirty="0"/>
              <a:t>超链接</a:t>
            </a:r>
            <a:r>
              <a:rPr lang="en-US" altLang="zh-CN" dirty="0"/>
              <a:t>…”</a:t>
            </a:r>
            <a:r>
              <a:rPr lang="zh-CN" altLang="zh-CN" dirty="0"/>
              <a:t>项；或点击</a:t>
            </a:r>
            <a:r>
              <a:rPr lang="en-US" altLang="zh-CN" dirty="0"/>
              <a:t>“</a:t>
            </a:r>
            <a:r>
              <a:rPr lang="zh-CN" altLang="zh-CN" dirty="0"/>
              <a:t>插入</a:t>
            </a:r>
            <a:r>
              <a:rPr lang="en-US" altLang="zh-CN" dirty="0"/>
              <a:t>”</a:t>
            </a:r>
            <a:r>
              <a:rPr lang="zh-CN" altLang="zh-CN" dirty="0"/>
              <a:t>选项卡中</a:t>
            </a:r>
            <a:r>
              <a:rPr lang="en-US" altLang="zh-CN" dirty="0"/>
              <a:t>“</a:t>
            </a:r>
            <a:r>
              <a:rPr lang="zh-CN" altLang="zh-CN" dirty="0"/>
              <a:t>链接</a:t>
            </a:r>
            <a:r>
              <a:rPr lang="en-US" altLang="zh-CN" dirty="0"/>
              <a:t>”</a:t>
            </a:r>
            <a:r>
              <a:rPr lang="zh-CN" altLang="zh-CN" dirty="0"/>
              <a:t>命令组中的</a:t>
            </a:r>
            <a:r>
              <a:rPr lang="en-US" altLang="zh-CN" dirty="0"/>
              <a:t>“</a:t>
            </a:r>
            <a:r>
              <a:rPr lang="zh-CN" altLang="zh-CN" dirty="0"/>
              <a:t>超链接</a:t>
            </a:r>
            <a:r>
              <a:rPr lang="en-US" altLang="zh-CN" dirty="0"/>
              <a:t>”</a:t>
            </a:r>
            <a:r>
              <a:rPr lang="zh-CN" altLang="zh-CN" dirty="0"/>
              <a:t>按钮</a:t>
            </a:r>
            <a:r>
              <a:rPr lang="zh-CN" altLang="zh-CN" dirty="0" smtClean="0"/>
              <a:t>，弹出</a:t>
            </a:r>
            <a:r>
              <a:rPr lang="en-US" altLang="zh-CN" dirty="0" smtClean="0"/>
              <a:t>“</a:t>
            </a:r>
            <a:r>
              <a:rPr lang="zh-CN" altLang="zh-CN" dirty="0"/>
              <a:t>插入超链接</a:t>
            </a:r>
            <a:r>
              <a:rPr lang="en-US" altLang="zh-CN" dirty="0"/>
              <a:t>”</a:t>
            </a:r>
            <a:r>
              <a:rPr lang="zh-CN" altLang="zh-CN" dirty="0" smtClean="0"/>
              <a:t>对话框</a:t>
            </a:r>
            <a:r>
              <a:rPr lang="zh-CN" altLang="en-US" dirty="0" smtClean="0"/>
              <a:t>；</a:t>
            </a:r>
            <a:endParaRPr lang="zh-CN" altLang="zh-CN" dirty="0"/>
          </a:p>
          <a:p>
            <a:pPr lvl="3"/>
            <a:r>
              <a:rPr lang="zh-CN" altLang="zh-CN" dirty="0" smtClean="0"/>
              <a:t>在</a:t>
            </a:r>
            <a:r>
              <a:rPr lang="en-US" altLang="zh-CN" dirty="0" smtClean="0"/>
              <a:t>“</a:t>
            </a:r>
            <a:r>
              <a:rPr lang="zh-CN" altLang="zh-CN" dirty="0"/>
              <a:t>超链接</a:t>
            </a:r>
            <a:r>
              <a:rPr lang="en-US" altLang="zh-CN" dirty="0"/>
              <a:t>”</a:t>
            </a:r>
            <a:r>
              <a:rPr lang="zh-CN" altLang="zh-CN" dirty="0" smtClean="0"/>
              <a:t>对话框选择</a:t>
            </a:r>
            <a:r>
              <a:rPr lang="zh-CN" altLang="zh-CN" dirty="0"/>
              <a:t>超链接的</a:t>
            </a:r>
            <a:r>
              <a:rPr lang="zh-CN" altLang="zh-CN" dirty="0" smtClean="0"/>
              <a:t>类型</a:t>
            </a:r>
            <a:r>
              <a:rPr lang="zh-CN" altLang="en-US" dirty="0" smtClean="0"/>
              <a:t>；</a:t>
            </a:r>
            <a:endParaRPr lang="en-US" altLang="zh-CN" dirty="0" smtClean="0"/>
          </a:p>
          <a:p>
            <a:pPr lvl="3"/>
            <a:r>
              <a:rPr lang="zh-CN" altLang="en-US" dirty="0" smtClean="0"/>
              <a:t>再</a:t>
            </a:r>
            <a:r>
              <a:rPr lang="zh-CN" altLang="zh-CN" dirty="0" smtClean="0"/>
              <a:t>选择</a:t>
            </a:r>
            <a:r>
              <a:rPr lang="zh-CN" altLang="zh-CN" dirty="0"/>
              <a:t>进行输入超链接对象或其地址</a:t>
            </a:r>
            <a:r>
              <a:rPr lang="zh-CN" altLang="zh-CN" dirty="0" smtClean="0"/>
              <a:t>，点击</a:t>
            </a:r>
            <a:r>
              <a:rPr lang="en-US" altLang="zh-CN" dirty="0"/>
              <a:t>“</a:t>
            </a:r>
            <a:r>
              <a:rPr lang="zh-CN" altLang="zh-CN" dirty="0"/>
              <a:t>确定</a:t>
            </a:r>
            <a:r>
              <a:rPr lang="en-US" altLang="zh-CN" dirty="0"/>
              <a:t>”</a:t>
            </a:r>
            <a:r>
              <a:rPr lang="zh-CN" altLang="zh-CN" dirty="0"/>
              <a:t>按钮即可</a:t>
            </a:r>
            <a:r>
              <a:rPr lang="zh-CN" altLang="zh-CN" dirty="0" smtClean="0"/>
              <a:t>。</a:t>
            </a:r>
            <a:endParaRPr lang="en-US" altLang="zh-CN" dirty="0" smtClean="0"/>
          </a:p>
        </p:txBody>
      </p:sp>
      <p:sp>
        <p:nvSpPr>
          <p:cNvPr id="3" name="标题 2"/>
          <p:cNvSpPr>
            <a:spLocks noGrp="1"/>
          </p:cNvSpPr>
          <p:nvPr>
            <p:ph type="title"/>
          </p:nvPr>
        </p:nvSpPr>
        <p:spPr/>
        <p:txBody>
          <a:bodyPr/>
          <a:lstStyle/>
          <a:p>
            <a:r>
              <a:rPr lang="en-US" altLang="zh-CN" b="1" dirty="0"/>
              <a:t>7.2 </a:t>
            </a:r>
            <a:r>
              <a:rPr lang="zh-CN" altLang="zh-CN" b="1" dirty="0"/>
              <a:t>编辑幻灯片</a:t>
            </a:r>
            <a:endParaRPr lang="zh-CN" altLang="en-US" dirty="0"/>
          </a:p>
        </p:txBody>
      </p:sp>
    </p:spTree>
    <p:extLst>
      <p:ext uri="{BB962C8B-B14F-4D97-AF65-F5344CB8AC3E}">
        <p14:creationId xmlns:p14="http://schemas.microsoft.com/office/powerpoint/2010/main" val="25060465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b="1" dirty="0"/>
              <a:t>7.3.1 </a:t>
            </a:r>
            <a:r>
              <a:rPr lang="zh-CN" altLang="zh-CN" b="1" dirty="0"/>
              <a:t>设置幻灯片主题</a:t>
            </a:r>
          </a:p>
          <a:p>
            <a:pPr lvl="1"/>
            <a:r>
              <a:rPr lang="zh-CN" altLang="zh-CN" dirty="0" smtClean="0"/>
              <a:t>幻灯片</a:t>
            </a:r>
            <a:r>
              <a:rPr lang="zh-CN" altLang="zh-CN" dirty="0"/>
              <a:t>主题是一种贯穿整个演示文档的模板，以统一的风格和独特的设计模板来装饰幻灯片背景以及各对象</a:t>
            </a:r>
            <a:r>
              <a:rPr lang="zh-CN" altLang="zh-CN" dirty="0" smtClean="0"/>
              <a:t>。</a:t>
            </a:r>
            <a:endParaRPr lang="en-US" altLang="zh-CN" dirty="0" smtClean="0"/>
          </a:p>
          <a:p>
            <a:pPr lvl="1"/>
            <a:r>
              <a:rPr lang="zh-CN" altLang="zh-CN" dirty="0" smtClean="0"/>
              <a:t>选择</a:t>
            </a:r>
            <a:r>
              <a:rPr lang="zh-CN" altLang="zh-CN" dirty="0"/>
              <a:t>主题的原则应当使主题风格与演示文稿内容相匹配</a:t>
            </a:r>
            <a:r>
              <a:rPr lang="zh-CN" altLang="zh-CN" dirty="0" smtClean="0"/>
              <a:t>。</a:t>
            </a:r>
            <a:endParaRPr lang="en-US" altLang="zh-CN" dirty="0" smtClean="0"/>
          </a:p>
          <a:p>
            <a:pPr lvl="1"/>
            <a:r>
              <a:rPr lang="zh-CN" altLang="zh-CN" dirty="0" smtClean="0"/>
              <a:t>设置</a:t>
            </a:r>
            <a:r>
              <a:rPr lang="zh-CN" altLang="zh-CN" dirty="0"/>
              <a:t>幻灯片主题的方法是</a:t>
            </a:r>
            <a:r>
              <a:rPr lang="zh-CN" altLang="zh-CN" dirty="0" smtClean="0"/>
              <a:t>：</a:t>
            </a:r>
            <a:endParaRPr lang="en-US" altLang="zh-CN" dirty="0" smtClean="0"/>
          </a:p>
          <a:p>
            <a:pPr lvl="2"/>
            <a:r>
              <a:rPr lang="zh-CN" altLang="zh-CN" dirty="0" smtClean="0"/>
              <a:t>选择</a:t>
            </a:r>
            <a:r>
              <a:rPr lang="en-US" altLang="zh-CN" dirty="0"/>
              <a:t>“</a:t>
            </a:r>
            <a:r>
              <a:rPr lang="zh-CN" altLang="zh-CN" dirty="0"/>
              <a:t>设计</a:t>
            </a:r>
            <a:r>
              <a:rPr lang="en-US" altLang="zh-CN" dirty="0"/>
              <a:t>”</a:t>
            </a:r>
            <a:r>
              <a:rPr lang="zh-CN" altLang="zh-CN" dirty="0"/>
              <a:t>选项卡中</a:t>
            </a:r>
            <a:r>
              <a:rPr lang="en-US" altLang="zh-CN" dirty="0"/>
              <a:t>“</a:t>
            </a:r>
            <a:r>
              <a:rPr lang="zh-CN" altLang="zh-CN" dirty="0"/>
              <a:t>主题</a:t>
            </a:r>
            <a:r>
              <a:rPr lang="en-US" altLang="zh-CN" dirty="0"/>
              <a:t>”</a:t>
            </a:r>
            <a:r>
              <a:rPr lang="zh-CN" altLang="zh-CN" dirty="0"/>
              <a:t>命令组</a:t>
            </a:r>
            <a:r>
              <a:rPr lang="zh-CN" altLang="zh-CN" dirty="0" smtClean="0"/>
              <a:t>中</a:t>
            </a:r>
            <a:r>
              <a:rPr lang="zh-CN" altLang="en-US" dirty="0" smtClean="0"/>
              <a:t>的</a:t>
            </a:r>
            <a:r>
              <a:rPr lang="zh-CN" altLang="zh-CN" dirty="0" smtClean="0"/>
              <a:t>按钮</a:t>
            </a:r>
            <a:r>
              <a:rPr lang="zh-CN" altLang="zh-CN" dirty="0"/>
              <a:t>，系统将列出</a:t>
            </a:r>
            <a:r>
              <a:rPr lang="en-US" altLang="zh-CN" dirty="0"/>
              <a:t>PowerPoint 2010</a:t>
            </a:r>
            <a:r>
              <a:rPr lang="zh-CN" altLang="zh-CN" dirty="0"/>
              <a:t>提供的</a:t>
            </a:r>
            <a:r>
              <a:rPr lang="en-US" altLang="zh-CN" dirty="0"/>
              <a:t>44</a:t>
            </a:r>
            <a:r>
              <a:rPr lang="zh-CN" altLang="zh-CN" dirty="0"/>
              <a:t>种内置主题</a:t>
            </a:r>
            <a:r>
              <a:rPr lang="zh-CN" altLang="zh-CN" dirty="0" smtClean="0"/>
              <a:t>列表</a:t>
            </a:r>
            <a:r>
              <a:rPr lang="zh-CN" altLang="en-US" dirty="0" smtClean="0"/>
              <a:t>；</a:t>
            </a:r>
            <a:endParaRPr lang="en-US" altLang="zh-CN" dirty="0" smtClean="0"/>
          </a:p>
          <a:p>
            <a:pPr lvl="2"/>
            <a:r>
              <a:rPr lang="zh-CN" altLang="en-US" dirty="0" smtClean="0"/>
              <a:t>每个主题均有其各自的名称；</a:t>
            </a:r>
            <a:endParaRPr lang="en-US" altLang="zh-CN" dirty="0" smtClean="0"/>
          </a:p>
          <a:p>
            <a:pPr lvl="2"/>
            <a:r>
              <a:rPr lang="zh-CN" altLang="zh-CN" dirty="0" smtClean="0"/>
              <a:t>单击</a:t>
            </a:r>
            <a:r>
              <a:rPr lang="zh-CN" altLang="zh-CN" dirty="0"/>
              <a:t>某个主题按钮即可修改当前演示文稿的</a:t>
            </a:r>
            <a:r>
              <a:rPr lang="zh-CN" altLang="zh-CN" dirty="0" smtClean="0"/>
              <a:t>主题。</a:t>
            </a:r>
            <a:endParaRPr lang="zh-CN" altLang="zh-CN" dirty="0"/>
          </a:p>
          <a:p>
            <a:endParaRPr lang="zh-CN" altLang="en-US" dirty="0"/>
          </a:p>
        </p:txBody>
      </p:sp>
      <p:sp>
        <p:nvSpPr>
          <p:cNvPr id="3" name="标题 2"/>
          <p:cNvSpPr>
            <a:spLocks noGrp="1"/>
          </p:cNvSpPr>
          <p:nvPr>
            <p:ph type="title"/>
          </p:nvPr>
        </p:nvSpPr>
        <p:spPr/>
        <p:txBody>
          <a:bodyPr>
            <a:normAutofit/>
          </a:bodyPr>
          <a:lstStyle/>
          <a:p>
            <a:r>
              <a:rPr lang="en-US" altLang="zh-CN" b="1" dirty="0"/>
              <a:t>7.3 </a:t>
            </a:r>
            <a:r>
              <a:rPr lang="zh-CN" altLang="zh-CN" b="1" dirty="0"/>
              <a:t>格式化</a:t>
            </a:r>
            <a:r>
              <a:rPr lang="zh-CN" altLang="zh-CN" b="1" dirty="0" smtClean="0"/>
              <a:t>幻灯片</a:t>
            </a:r>
            <a:endParaRPr lang="zh-CN" altLang="en-US" dirty="0"/>
          </a:p>
        </p:txBody>
      </p:sp>
    </p:spTree>
    <p:extLst>
      <p:ext uri="{BB962C8B-B14F-4D97-AF65-F5344CB8AC3E}">
        <p14:creationId xmlns:p14="http://schemas.microsoft.com/office/powerpoint/2010/main" val="1131052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7.3 </a:t>
            </a:r>
            <a:r>
              <a:rPr lang="zh-CN" altLang="zh-CN" b="1" dirty="0"/>
              <a:t>格式化幻灯片</a:t>
            </a:r>
            <a:endParaRPr lang="zh-CN" altLang="en-US" dirty="0"/>
          </a:p>
        </p:txBody>
      </p:sp>
      <p:grpSp>
        <p:nvGrpSpPr>
          <p:cNvPr id="4" name="Group 2"/>
          <p:cNvGrpSpPr>
            <a:grpSpLocks/>
          </p:cNvGrpSpPr>
          <p:nvPr/>
        </p:nvGrpSpPr>
        <p:grpSpPr bwMode="auto">
          <a:xfrm>
            <a:off x="35321" y="2852936"/>
            <a:ext cx="9108679" cy="2232248"/>
            <a:chOff x="1800" y="6046"/>
            <a:chExt cx="8327" cy="2065"/>
          </a:xfrm>
        </p:grpSpPr>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0" y="6046"/>
              <a:ext cx="4347" cy="2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2" y="6046"/>
              <a:ext cx="3885" cy="2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1115616" y="5137268"/>
            <a:ext cx="8028384" cy="369332"/>
          </a:xfrm>
          <a:prstGeom prst="rect">
            <a:avLst/>
          </a:prstGeom>
        </p:spPr>
        <p:txBody>
          <a:bodyPr wrap="square">
            <a:spAutoFit/>
          </a:bodyPr>
          <a:lstStyle/>
          <a:p>
            <a:r>
              <a:rPr lang="zh-CN" altLang="en-US" dirty="0"/>
              <a:t>图</a:t>
            </a:r>
            <a:r>
              <a:rPr lang="en-US" altLang="zh-CN" dirty="0"/>
              <a:t>7</a:t>
            </a:r>
            <a:r>
              <a:rPr lang="zh-CN" altLang="en-US" dirty="0"/>
              <a:t>－</a:t>
            </a:r>
            <a:r>
              <a:rPr lang="en-US" altLang="zh-CN" dirty="0"/>
              <a:t>19 </a:t>
            </a:r>
            <a:r>
              <a:rPr lang="zh-CN" altLang="en-US" dirty="0"/>
              <a:t>内置主题列表             </a:t>
            </a:r>
            <a:r>
              <a:rPr lang="zh-CN" altLang="en-US" dirty="0" smtClean="0"/>
              <a:t>                       图</a:t>
            </a:r>
            <a:r>
              <a:rPr lang="en-US" altLang="zh-CN" dirty="0"/>
              <a:t>7</a:t>
            </a:r>
            <a:r>
              <a:rPr lang="zh-CN" altLang="en-US" dirty="0"/>
              <a:t>－</a:t>
            </a:r>
            <a:r>
              <a:rPr lang="en-US" altLang="zh-CN" dirty="0"/>
              <a:t>20 </a:t>
            </a:r>
            <a:r>
              <a:rPr lang="zh-CN" altLang="en-US" dirty="0"/>
              <a:t>采用“波形”主题的演示文稿</a:t>
            </a:r>
          </a:p>
        </p:txBody>
      </p:sp>
    </p:spTree>
    <p:extLst>
      <p:ext uri="{BB962C8B-B14F-4D97-AF65-F5344CB8AC3E}">
        <p14:creationId xmlns:p14="http://schemas.microsoft.com/office/powerpoint/2010/main" val="20736842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2"/>
            <a:r>
              <a:rPr lang="zh-CN" altLang="zh-CN" dirty="0"/>
              <a:t>即使是系统内置的主题，</a:t>
            </a:r>
            <a:r>
              <a:rPr lang="en-US" altLang="zh-CN" dirty="0"/>
              <a:t>PowerPoint 2010</a:t>
            </a:r>
            <a:r>
              <a:rPr lang="zh-CN" altLang="zh-CN" dirty="0"/>
              <a:t>还是提供了一组工具来修改内置</a:t>
            </a:r>
            <a:r>
              <a:rPr lang="zh-CN" altLang="zh-CN" dirty="0" smtClean="0"/>
              <a:t>主题</a:t>
            </a:r>
            <a:r>
              <a:rPr lang="zh-CN" altLang="en-US" dirty="0"/>
              <a:t>：</a:t>
            </a:r>
            <a:endParaRPr lang="en-US" altLang="zh-CN" dirty="0" smtClean="0"/>
          </a:p>
          <a:p>
            <a:pPr lvl="3"/>
            <a:r>
              <a:rPr lang="en-US" altLang="zh-CN" dirty="0" smtClean="0"/>
              <a:t>“</a:t>
            </a:r>
            <a:r>
              <a:rPr lang="zh-CN" altLang="zh-CN" dirty="0"/>
              <a:t>颜色</a:t>
            </a:r>
            <a:r>
              <a:rPr lang="en-US" altLang="zh-CN" dirty="0" smtClean="0"/>
              <a:t>”</a:t>
            </a:r>
            <a:r>
              <a:rPr lang="zh-CN" altLang="zh-CN" dirty="0"/>
              <a:t>包含下拉符号的</a:t>
            </a:r>
            <a:r>
              <a:rPr lang="zh-CN" altLang="zh-CN" dirty="0" smtClean="0"/>
              <a:t>按钮</a:t>
            </a:r>
            <a:r>
              <a:rPr lang="zh-CN" altLang="en-US" dirty="0" smtClean="0"/>
              <a:t>；</a:t>
            </a:r>
            <a:endParaRPr lang="en-US" altLang="zh-CN" dirty="0" smtClean="0"/>
          </a:p>
          <a:p>
            <a:pPr lvl="3"/>
            <a:r>
              <a:rPr lang="en-US" altLang="zh-CN" dirty="0" smtClean="0"/>
              <a:t>“</a:t>
            </a:r>
            <a:r>
              <a:rPr lang="zh-CN" altLang="zh-CN" dirty="0"/>
              <a:t>字体</a:t>
            </a:r>
            <a:r>
              <a:rPr lang="en-US" altLang="zh-CN" dirty="0" smtClean="0"/>
              <a:t>”</a:t>
            </a:r>
            <a:r>
              <a:rPr lang="zh-CN" altLang="zh-CN" dirty="0"/>
              <a:t>包含下拉符号的</a:t>
            </a:r>
            <a:r>
              <a:rPr lang="zh-CN" altLang="zh-CN" dirty="0" smtClean="0"/>
              <a:t>按钮</a:t>
            </a:r>
            <a:r>
              <a:rPr lang="zh-CN" altLang="en-US" dirty="0" smtClean="0"/>
              <a:t>；</a:t>
            </a:r>
            <a:endParaRPr lang="en-US" altLang="zh-CN" dirty="0" smtClean="0"/>
          </a:p>
          <a:p>
            <a:pPr lvl="3"/>
            <a:r>
              <a:rPr lang="en-US" altLang="zh-CN" dirty="0" smtClean="0"/>
              <a:t>“</a:t>
            </a:r>
            <a:r>
              <a:rPr lang="zh-CN" altLang="zh-CN" dirty="0"/>
              <a:t>效果</a:t>
            </a:r>
            <a:r>
              <a:rPr lang="en-US" altLang="zh-CN" dirty="0" smtClean="0"/>
              <a:t>”</a:t>
            </a:r>
            <a:r>
              <a:rPr lang="zh-CN" altLang="zh-CN" dirty="0"/>
              <a:t>包含下拉符号的</a:t>
            </a:r>
            <a:r>
              <a:rPr lang="zh-CN" altLang="zh-CN" dirty="0" smtClean="0"/>
              <a:t>按钮</a:t>
            </a:r>
            <a:r>
              <a:rPr lang="zh-CN" altLang="en-US" dirty="0" smtClean="0"/>
              <a:t>；</a:t>
            </a:r>
            <a:endParaRPr lang="en-US" altLang="zh-CN" dirty="0" smtClean="0"/>
          </a:p>
          <a:p>
            <a:pPr lvl="2"/>
            <a:r>
              <a:rPr lang="zh-CN" altLang="zh-CN" dirty="0" smtClean="0"/>
              <a:t>每个</a:t>
            </a:r>
            <a:r>
              <a:rPr lang="zh-CN" altLang="zh-CN" dirty="0"/>
              <a:t>按钮都携带数十种功能项列表，这样可以最终组合的主题数目将五得惊人</a:t>
            </a:r>
            <a:r>
              <a:rPr lang="zh-CN" altLang="zh-CN" dirty="0" smtClean="0"/>
              <a:t>。</a:t>
            </a:r>
            <a:endParaRPr lang="en-US" altLang="zh-CN" dirty="0" smtClean="0"/>
          </a:p>
          <a:p>
            <a:pPr lvl="2"/>
            <a:r>
              <a:rPr lang="zh-CN" altLang="zh-CN" dirty="0" smtClean="0"/>
              <a:t>若</a:t>
            </a:r>
            <a:r>
              <a:rPr lang="zh-CN" altLang="zh-CN" dirty="0"/>
              <a:t>在</a:t>
            </a:r>
            <a:r>
              <a:rPr lang="en-US" altLang="zh-CN" dirty="0"/>
              <a:t>“</a:t>
            </a:r>
            <a:r>
              <a:rPr lang="zh-CN" altLang="zh-CN" dirty="0"/>
              <a:t>颜色</a:t>
            </a:r>
            <a:r>
              <a:rPr lang="en-US" altLang="zh-CN" dirty="0"/>
              <a:t>”</a:t>
            </a:r>
            <a:r>
              <a:rPr lang="zh-CN" altLang="zh-CN" dirty="0"/>
              <a:t>功能项列表中选择一种主题颜色组合后，右击鼠标，并在弹出的快捷菜单中选择</a:t>
            </a:r>
            <a:r>
              <a:rPr lang="en-US" altLang="zh-CN" dirty="0"/>
              <a:t>“</a:t>
            </a:r>
            <a:r>
              <a:rPr lang="zh-CN" altLang="zh-CN" dirty="0"/>
              <a:t>应用于所选幻灯片</a:t>
            </a:r>
            <a:r>
              <a:rPr lang="en-US" altLang="zh-CN" dirty="0"/>
              <a:t>”</a:t>
            </a:r>
            <a:r>
              <a:rPr lang="zh-CN" altLang="zh-CN" dirty="0"/>
              <a:t>项，则仅对当前幻灯片的主题颜色进行变更。</a:t>
            </a:r>
          </a:p>
          <a:p>
            <a:pPr marL="581343" lvl="2" indent="0">
              <a:buNone/>
            </a:pPr>
            <a:endParaRPr lang="zh-CN" altLang="en-US" dirty="0"/>
          </a:p>
        </p:txBody>
      </p:sp>
      <p:sp>
        <p:nvSpPr>
          <p:cNvPr id="3" name="标题 2"/>
          <p:cNvSpPr>
            <a:spLocks noGrp="1"/>
          </p:cNvSpPr>
          <p:nvPr>
            <p:ph type="title"/>
          </p:nvPr>
        </p:nvSpPr>
        <p:spPr/>
        <p:txBody>
          <a:bodyPr/>
          <a:lstStyle/>
          <a:p>
            <a:r>
              <a:rPr lang="en-US" altLang="zh-CN" b="1" dirty="0"/>
              <a:t>7.3 </a:t>
            </a:r>
            <a:r>
              <a:rPr lang="zh-CN" altLang="zh-CN" b="1" dirty="0"/>
              <a:t>格式化幻灯片</a:t>
            </a:r>
            <a:endParaRPr lang="zh-CN" altLang="en-US" dirty="0"/>
          </a:p>
        </p:txBody>
      </p:sp>
    </p:spTree>
    <p:extLst>
      <p:ext uri="{BB962C8B-B14F-4D97-AF65-F5344CB8AC3E}">
        <p14:creationId xmlns:p14="http://schemas.microsoft.com/office/powerpoint/2010/main" val="15033500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b="1" dirty="0"/>
              <a:t>7.3.2 </a:t>
            </a:r>
            <a:r>
              <a:rPr lang="zh-CN" altLang="zh-CN" b="1" dirty="0"/>
              <a:t>设置幻灯片背景</a:t>
            </a:r>
          </a:p>
          <a:p>
            <a:pPr marL="301943" lvl="1" indent="0">
              <a:buNone/>
            </a:pPr>
            <a:r>
              <a:rPr lang="en-US" altLang="zh-CN" dirty="0" smtClean="0"/>
              <a:t>         </a:t>
            </a:r>
            <a:r>
              <a:rPr lang="zh-CN" altLang="zh-CN" dirty="0" smtClean="0"/>
              <a:t>幻灯片</a:t>
            </a:r>
            <a:r>
              <a:rPr lang="zh-CN" altLang="zh-CN" dirty="0"/>
              <a:t>背景既可以针对某张幻灯片，也可以贯穿整个演示文档</a:t>
            </a:r>
            <a:r>
              <a:rPr lang="zh-CN" altLang="zh-CN" dirty="0" smtClean="0"/>
              <a:t>。点击</a:t>
            </a:r>
            <a:r>
              <a:rPr lang="zh-CN" altLang="zh-CN" dirty="0"/>
              <a:t>需要设置不同背景的某张幻灯片</a:t>
            </a:r>
            <a:r>
              <a:rPr lang="zh-CN" altLang="zh-CN" dirty="0" smtClean="0"/>
              <a:t>，选择</a:t>
            </a:r>
            <a:r>
              <a:rPr lang="en-US" altLang="zh-CN" dirty="0"/>
              <a:t>“</a:t>
            </a:r>
            <a:r>
              <a:rPr lang="zh-CN" altLang="zh-CN" dirty="0"/>
              <a:t>设计</a:t>
            </a:r>
            <a:r>
              <a:rPr lang="en-US" altLang="zh-CN" dirty="0"/>
              <a:t>”</a:t>
            </a:r>
            <a:r>
              <a:rPr lang="zh-CN" altLang="zh-CN" dirty="0"/>
              <a:t>选项卡</a:t>
            </a:r>
            <a:r>
              <a:rPr lang="zh-CN" altLang="zh-CN" dirty="0" smtClean="0"/>
              <a:t>中</a:t>
            </a:r>
            <a:r>
              <a:rPr lang="zh-CN" altLang="en-US" dirty="0" smtClean="0"/>
              <a:t>属性</a:t>
            </a:r>
            <a:r>
              <a:rPr lang="zh-CN" altLang="zh-CN" dirty="0" smtClean="0"/>
              <a:t>按钮，弹出</a:t>
            </a:r>
            <a:r>
              <a:rPr lang="en-US" altLang="zh-CN" dirty="0" smtClean="0"/>
              <a:t>“</a:t>
            </a:r>
            <a:r>
              <a:rPr lang="zh-CN" altLang="zh-CN" dirty="0"/>
              <a:t>设置背景格式</a:t>
            </a:r>
            <a:r>
              <a:rPr lang="en-US" altLang="zh-CN" dirty="0"/>
              <a:t>”</a:t>
            </a:r>
            <a:r>
              <a:rPr lang="zh-CN" altLang="zh-CN" dirty="0"/>
              <a:t>对话框，从中可以完成如下的背景设置：</a:t>
            </a:r>
          </a:p>
          <a:p>
            <a:pPr lvl="2"/>
            <a:r>
              <a:rPr lang="en-US" altLang="zh-CN" b="1" dirty="0"/>
              <a:t>(1)</a:t>
            </a:r>
            <a:r>
              <a:rPr lang="zh-CN" altLang="zh-CN" b="1" dirty="0"/>
              <a:t>填充</a:t>
            </a:r>
            <a:r>
              <a:rPr lang="zh-CN" altLang="zh-CN" b="1" dirty="0" smtClean="0"/>
              <a:t>：</a:t>
            </a:r>
            <a:endParaRPr lang="zh-CN" altLang="zh-CN" dirty="0"/>
          </a:p>
          <a:p>
            <a:pPr lvl="3"/>
            <a:r>
              <a:rPr lang="zh-CN" altLang="zh-CN" dirty="0"/>
              <a:t>若点击</a:t>
            </a:r>
            <a:r>
              <a:rPr lang="en-US" altLang="zh-CN" dirty="0"/>
              <a:t>“</a:t>
            </a:r>
            <a:r>
              <a:rPr lang="zh-CN" altLang="zh-CN" dirty="0"/>
              <a:t>纯色</a:t>
            </a:r>
            <a:r>
              <a:rPr lang="en-US" altLang="zh-CN" dirty="0"/>
              <a:t>”</a:t>
            </a:r>
            <a:r>
              <a:rPr lang="zh-CN" altLang="zh-CN" dirty="0"/>
              <a:t>，并</a:t>
            </a:r>
            <a:r>
              <a:rPr lang="zh-CN" altLang="zh-CN" dirty="0" smtClean="0"/>
              <a:t>点击</a:t>
            </a:r>
            <a:r>
              <a:rPr lang="en-US" altLang="zh-CN" dirty="0" smtClean="0"/>
              <a:t>“</a:t>
            </a:r>
            <a:r>
              <a:rPr lang="zh-CN" altLang="zh-CN" dirty="0"/>
              <a:t>颜色</a:t>
            </a:r>
            <a:r>
              <a:rPr lang="en-US" altLang="zh-CN" dirty="0"/>
              <a:t>”</a:t>
            </a:r>
            <a:r>
              <a:rPr lang="zh-CN" altLang="zh-CN" dirty="0"/>
              <a:t>按钮，则可以</a:t>
            </a:r>
            <a:r>
              <a:rPr lang="en-US" altLang="zh-CN" dirty="0"/>
              <a:t>“</a:t>
            </a:r>
            <a:r>
              <a:rPr lang="zh-CN" altLang="zh-CN" dirty="0"/>
              <a:t>主题颜色</a:t>
            </a:r>
            <a:r>
              <a:rPr lang="en-US" altLang="zh-CN" dirty="0"/>
              <a:t>”</a:t>
            </a:r>
            <a:r>
              <a:rPr lang="zh-CN" altLang="zh-CN" dirty="0"/>
              <a:t>、</a:t>
            </a:r>
            <a:r>
              <a:rPr lang="en-US" altLang="zh-CN" dirty="0"/>
              <a:t>“</a:t>
            </a:r>
            <a:r>
              <a:rPr lang="zh-CN" altLang="zh-CN" dirty="0"/>
              <a:t>标准颜色</a:t>
            </a:r>
            <a:r>
              <a:rPr lang="en-US" altLang="zh-CN" dirty="0"/>
              <a:t>”</a:t>
            </a:r>
            <a:r>
              <a:rPr lang="zh-CN" altLang="zh-CN" dirty="0"/>
              <a:t>或</a:t>
            </a:r>
            <a:r>
              <a:rPr lang="en-US" altLang="zh-CN" dirty="0"/>
              <a:t>“</a:t>
            </a:r>
            <a:r>
              <a:rPr lang="zh-CN" altLang="zh-CN" dirty="0"/>
              <a:t>其它颜色</a:t>
            </a:r>
            <a:r>
              <a:rPr lang="en-US" altLang="zh-CN" dirty="0"/>
              <a:t>”</a:t>
            </a:r>
            <a:r>
              <a:rPr lang="zh-CN" altLang="zh-CN" dirty="0"/>
              <a:t>将幻灯片设为纯色的背景，并可以调节其透明度等参数；</a:t>
            </a:r>
          </a:p>
          <a:p>
            <a:pPr lvl="3"/>
            <a:r>
              <a:rPr lang="zh-CN" altLang="zh-CN" dirty="0"/>
              <a:t>若点击</a:t>
            </a:r>
            <a:r>
              <a:rPr lang="en-US" altLang="zh-CN" dirty="0"/>
              <a:t>“</a:t>
            </a:r>
            <a:r>
              <a:rPr lang="zh-CN" altLang="zh-CN" dirty="0"/>
              <a:t>渐变</a:t>
            </a:r>
            <a:r>
              <a:rPr lang="en-US" altLang="zh-CN" dirty="0"/>
              <a:t>”</a:t>
            </a:r>
            <a:r>
              <a:rPr lang="zh-CN" altLang="zh-CN" dirty="0"/>
              <a:t>，并点击</a:t>
            </a:r>
            <a:r>
              <a:rPr lang="en-US" altLang="zh-CN" dirty="0"/>
              <a:t>“</a:t>
            </a:r>
            <a:r>
              <a:rPr lang="zh-CN" altLang="zh-CN" dirty="0"/>
              <a:t>预设颜色</a:t>
            </a:r>
            <a:r>
              <a:rPr lang="en-US" altLang="zh-CN" dirty="0"/>
              <a:t>”</a:t>
            </a:r>
            <a:r>
              <a:rPr lang="zh-CN" altLang="zh-CN" dirty="0"/>
              <a:t>按钮</a:t>
            </a:r>
            <a:r>
              <a:rPr lang="zh-CN" altLang="zh-CN" dirty="0" smtClean="0"/>
              <a:t>，</a:t>
            </a:r>
            <a:r>
              <a:rPr lang="zh-CN" altLang="en-US" dirty="0" smtClean="0"/>
              <a:t>并</a:t>
            </a:r>
            <a:r>
              <a:rPr lang="zh-CN" altLang="zh-CN" dirty="0" smtClean="0"/>
              <a:t>选择</a:t>
            </a:r>
            <a:r>
              <a:rPr lang="zh-CN" altLang="zh-CN" dirty="0"/>
              <a:t>一种渐变预设</a:t>
            </a:r>
            <a:r>
              <a:rPr lang="zh-CN" altLang="zh-CN" dirty="0" smtClean="0"/>
              <a:t>效果，</a:t>
            </a:r>
            <a:r>
              <a:rPr lang="zh-CN" altLang="zh-CN" dirty="0"/>
              <a:t>则可将背景</a:t>
            </a:r>
            <a:r>
              <a:rPr lang="zh-CN" altLang="zh-CN" dirty="0" smtClean="0"/>
              <a:t>以</a:t>
            </a:r>
            <a:r>
              <a:rPr lang="zh-CN" altLang="en-US" dirty="0" smtClean="0"/>
              <a:t>所选</a:t>
            </a:r>
            <a:r>
              <a:rPr lang="zh-CN" altLang="zh-CN" dirty="0" smtClean="0"/>
              <a:t>的</a:t>
            </a:r>
            <a:r>
              <a:rPr lang="zh-CN" altLang="zh-CN" dirty="0"/>
              <a:t>渐变颜色填充，并且可以调节其类型、线性、方向、角度等</a:t>
            </a:r>
            <a:r>
              <a:rPr lang="zh-CN" altLang="zh-CN" dirty="0" smtClean="0"/>
              <a:t>参数；</a:t>
            </a:r>
            <a:endParaRPr lang="zh-CN" altLang="zh-CN" dirty="0"/>
          </a:p>
        </p:txBody>
      </p:sp>
      <p:sp>
        <p:nvSpPr>
          <p:cNvPr id="3" name="标题 2"/>
          <p:cNvSpPr>
            <a:spLocks noGrp="1"/>
          </p:cNvSpPr>
          <p:nvPr>
            <p:ph type="title"/>
          </p:nvPr>
        </p:nvSpPr>
        <p:spPr/>
        <p:txBody>
          <a:bodyPr/>
          <a:lstStyle/>
          <a:p>
            <a:r>
              <a:rPr lang="en-US" altLang="zh-CN" b="1" dirty="0"/>
              <a:t>7.3 </a:t>
            </a:r>
            <a:r>
              <a:rPr lang="zh-CN" altLang="zh-CN" b="1" dirty="0"/>
              <a:t>格式化幻灯片</a:t>
            </a:r>
            <a:endParaRPr lang="zh-CN" altLang="en-US" dirty="0"/>
          </a:p>
        </p:txBody>
      </p:sp>
    </p:spTree>
    <p:extLst>
      <p:ext uri="{BB962C8B-B14F-4D97-AF65-F5344CB8AC3E}">
        <p14:creationId xmlns:p14="http://schemas.microsoft.com/office/powerpoint/2010/main" val="30543046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3"/>
            <a:r>
              <a:rPr lang="zh-CN" altLang="zh-CN" dirty="0"/>
              <a:t>若点击</a:t>
            </a:r>
            <a:r>
              <a:rPr lang="en-US" altLang="zh-CN" dirty="0"/>
              <a:t>“</a:t>
            </a:r>
            <a:r>
              <a:rPr lang="zh-CN" altLang="zh-CN" dirty="0"/>
              <a:t>图片或纹理填充</a:t>
            </a:r>
            <a:r>
              <a:rPr lang="en-US" altLang="zh-CN" dirty="0"/>
              <a:t>”</a:t>
            </a:r>
            <a:r>
              <a:rPr lang="zh-CN" altLang="zh-CN" dirty="0"/>
              <a:t>，并点击</a:t>
            </a:r>
            <a:r>
              <a:rPr lang="en-US" altLang="zh-CN" dirty="0"/>
              <a:t>“</a:t>
            </a:r>
            <a:r>
              <a:rPr lang="zh-CN" altLang="zh-CN" dirty="0"/>
              <a:t>纹理</a:t>
            </a:r>
            <a:r>
              <a:rPr lang="en-US" altLang="zh-CN" dirty="0"/>
              <a:t>”</a:t>
            </a:r>
            <a:r>
              <a:rPr lang="zh-CN" altLang="zh-CN" dirty="0"/>
              <a:t>按钮，选择一种纹理，则可将背景以</a:t>
            </a:r>
            <a:r>
              <a:rPr lang="zh-CN" altLang="en-US" dirty="0"/>
              <a:t>选中</a:t>
            </a:r>
            <a:r>
              <a:rPr lang="zh-CN" altLang="zh-CN" dirty="0"/>
              <a:t>纹理填充，并且可以调节其偏移量、缩放比、对齐方式、透明度等参数；</a:t>
            </a:r>
          </a:p>
          <a:p>
            <a:pPr lvl="3"/>
            <a:r>
              <a:rPr lang="zh-CN" altLang="zh-CN" dirty="0"/>
              <a:t>若点击</a:t>
            </a:r>
            <a:r>
              <a:rPr lang="en-US" altLang="zh-CN" dirty="0"/>
              <a:t>“</a:t>
            </a:r>
            <a:r>
              <a:rPr lang="zh-CN" altLang="zh-CN" dirty="0"/>
              <a:t>图案填充</a:t>
            </a:r>
            <a:r>
              <a:rPr lang="en-US" altLang="zh-CN" dirty="0"/>
              <a:t>”</a:t>
            </a:r>
            <a:r>
              <a:rPr lang="zh-CN" altLang="zh-CN" dirty="0"/>
              <a:t>，并选</a:t>
            </a:r>
            <a:r>
              <a:rPr lang="zh-CN" altLang="en-US" dirty="0"/>
              <a:t>中</a:t>
            </a:r>
            <a:r>
              <a:rPr lang="zh-CN" altLang="zh-CN" dirty="0"/>
              <a:t>一种图案，则可将背景以</a:t>
            </a:r>
            <a:r>
              <a:rPr lang="zh-CN" altLang="en-US" dirty="0"/>
              <a:t>所选</a:t>
            </a:r>
            <a:r>
              <a:rPr lang="zh-CN" altLang="zh-CN" dirty="0"/>
              <a:t>图案填充，并且可以调节其前景颜色和背景颜色等参数；</a:t>
            </a:r>
          </a:p>
          <a:p>
            <a:pPr lvl="3"/>
            <a:r>
              <a:rPr lang="zh-CN" altLang="zh-CN" dirty="0"/>
              <a:t>若复选</a:t>
            </a:r>
            <a:r>
              <a:rPr lang="en-US" altLang="zh-CN" dirty="0"/>
              <a:t>“</a:t>
            </a:r>
            <a:r>
              <a:rPr lang="zh-CN" altLang="zh-CN" dirty="0"/>
              <a:t>隐藏背景图形</a:t>
            </a:r>
            <a:r>
              <a:rPr lang="en-US" altLang="zh-CN" dirty="0"/>
              <a:t>”</a:t>
            </a:r>
            <a:r>
              <a:rPr lang="zh-CN" altLang="zh-CN" dirty="0"/>
              <a:t>项，则将当前幻灯片中母板中的预设的背景图形隐藏起来，成为一张只有插入对象和设置背景的幻灯片。</a:t>
            </a:r>
            <a:endParaRPr lang="zh-CN" altLang="en-US" dirty="0"/>
          </a:p>
          <a:p>
            <a:endParaRPr lang="zh-CN" altLang="en-US" dirty="0"/>
          </a:p>
        </p:txBody>
      </p:sp>
      <p:sp>
        <p:nvSpPr>
          <p:cNvPr id="3" name="标题 2"/>
          <p:cNvSpPr>
            <a:spLocks noGrp="1"/>
          </p:cNvSpPr>
          <p:nvPr>
            <p:ph type="title"/>
          </p:nvPr>
        </p:nvSpPr>
        <p:spPr/>
        <p:txBody>
          <a:bodyPr/>
          <a:lstStyle/>
          <a:p>
            <a:r>
              <a:rPr lang="en-US" altLang="zh-CN" b="1" dirty="0"/>
              <a:t>7.3 </a:t>
            </a:r>
            <a:r>
              <a:rPr lang="zh-CN" altLang="zh-CN" b="1" dirty="0"/>
              <a:t>格式化幻灯片</a:t>
            </a:r>
            <a:endParaRPr lang="zh-CN" altLang="en-US" dirty="0"/>
          </a:p>
        </p:txBody>
      </p:sp>
    </p:spTree>
    <p:extLst>
      <p:ext uri="{BB962C8B-B14F-4D97-AF65-F5344CB8AC3E}">
        <p14:creationId xmlns:p14="http://schemas.microsoft.com/office/powerpoint/2010/main" val="39818178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b="1" dirty="0"/>
              <a:t>7.1.2  </a:t>
            </a:r>
            <a:r>
              <a:rPr lang="zh-CN" altLang="zh-CN" b="1" dirty="0"/>
              <a:t>创建演示文稿</a:t>
            </a:r>
          </a:p>
          <a:p>
            <a:pPr lvl="1"/>
            <a:r>
              <a:rPr lang="en-US" altLang="zh-CN" b="1" dirty="0"/>
              <a:t>1</a:t>
            </a:r>
            <a:r>
              <a:rPr lang="zh-CN" altLang="zh-CN" b="1" dirty="0"/>
              <a:t>． 幻灯片制作及版面的基本概念</a:t>
            </a:r>
            <a:endParaRPr lang="zh-CN" altLang="zh-CN" dirty="0"/>
          </a:p>
          <a:p>
            <a:pPr lvl="2"/>
            <a:r>
              <a:rPr lang="zh-CN" altLang="zh-CN" dirty="0" smtClean="0"/>
              <a:t>一</a:t>
            </a:r>
            <a:r>
              <a:rPr lang="zh-CN" altLang="zh-CN" dirty="0" smtClean="0"/>
              <a:t>个</a:t>
            </a:r>
            <a:r>
              <a:rPr lang="en-US" altLang="zh-CN" dirty="0" smtClean="0"/>
              <a:t>PowerPoint </a:t>
            </a:r>
            <a:r>
              <a:rPr lang="en-US" altLang="zh-CN" dirty="0"/>
              <a:t>2010</a:t>
            </a:r>
            <a:r>
              <a:rPr lang="zh-CN" altLang="zh-CN" dirty="0"/>
              <a:t>演示文稿由若干张幻灯片组成，文件扩展名是</a:t>
            </a:r>
            <a:r>
              <a:rPr lang="en-US" altLang="zh-CN" dirty="0"/>
              <a:t>.</a:t>
            </a:r>
            <a:r>
              <a:rPr lang="en-US" altLang="zh-CN" dirty="0" err="1"/>
              <a:t>pptx</a:t>
            </a:r>
            <a:r>
              <a:rPr lang="zh-CN" altLang="zh-CN" dirty="0" smtClean="0"/>
              <a:t>。</a:t>
            </a:r>
            <a:endParaRPr lang="en-US" altLang="zh-CN" dirty="0" smtClean="0"/>
          </a:p>
          <a:p>
            <a:pPr lvl="2"/>
            <a:r>
              <a:rPr lang="zh-CN" altLang="zh-CN" b="1" dirty="0"/>
              <a:t>版式：</a:t>
            </a:r>
            <a:r>
              <a:rPr lang="zh-CN" altLang="zh-CN" dirty="0"/>
              <a:t>版式指的是幻灯片内容在幻灯片上的排列方式</a:t>
            </a:r>
            <a:r>
              <a:rPr lang="zh-CN" altLang="zh-CN" dirty="0" smtClean="0"/>
              <a:t>。</a:t>
            </a:r>
            <a:endParaRPr lang="en-US" altLang="zh-CN" dirty="0" smtClean="0"/>
          </a:p>
          <a:p>
            <a:pPr lvl="2"/>
            <a:r>
              <a:rPr lang="zh-CN" altLang="zh-CN" b="1" dirty="0"/>
              <a:t>母版：</a:t>
            </a:r>
            <a:r>
              <a:rPr lang="zh-CN" altLang="en-US" dirty="0" smtClean="0"/>
              <a:t>母版</a:t>
            </a:r>
            <a:r>
              <a:rPr lang="zh-CN" altLang="en-US" dirty="0"/>
              <a:t>存储了包括字形、占位符大小和位置、背景设计和配色方案</a:t>
            </a:r>
            <a:r>
              <a:rPr lang="zh-CN" altLang="en-US" dirty="0" smtClean="0"/>
              <a:t>。</a:t>
            </a:r>
            <a:r>
              <a:rPr lang="zh-CN" altLang="zh-CN" dirty="0"/>
              <a:t>母版不能独立存在</a:t>
            </a:r>
            <a:r>
              <a:rPr lang="zh-CN" altLang="zh-CN" dirty="0" smtClean="0"/>
              <a:t>，存</a:t>
            </a:r>
            <a:r>
              <a:rPr lang="zh-CN" altLang="zh-CN" dirty="0"/>
              <a:t>于文件中</a:t>
            </a:r>
            <a:r>
              <a:rPr lang="zh-CN" altLang="zh-CN" dirty="0" smtClean="0"/>
              <a:t>。</a:t>
            </a:r>
            <a:endParaRPr lang="en-US" altLang="zh-CN" dirty="0" smtClean="0"/>
          </a:p>
          <a:p>
            <a:pPr lvl="2"/>
            <a:r>
              <a:rPr lang="zh-CN" altLang="zh-CN" b="1" dirty="0"/>
              <a:t>占位符：</a:t>
            </a:r>
            <a:r>
              <a:rPr lang="zh-CN" altLang="zh-CN" dirty="0"/>
              <a:t>一种带有虚线或阴影线边缘的框，绝大部分幻灯片版式中都有这种框。在这些框内可以放置标题及正文，或者是图表、表格和图片等对象。</a:t>
            </a:r>
            <a:endParaRPr lang="zh-CN" altLang="en-US" dirty="0"/>
          </a:p>
        </p:txBody>
      </p:sp>
      <p:sp>
        <p:nvSpPr>
          <p:cNvPr id="3" name="标题 2"/>
          <p:cNvSpPr>
            <a:spLocks noGrp="1"/>
          </p:cNvSpPr>
          <p:nvPr>
            <p:ph type="title"/>
          </p:nvPr>
        </p:nvSpPr>
        <p:spPr/>
        <p:txBody>
          <a:bodyPr/>
          <a:lstStyle/>
          <a:p>
            <a:r>
              <a:rPr lang="en-US" altLang="zh-CN" b="1" dirty="0"/>
              <a:t>7.1  </a:t>
            </a:r>
            <a:r>
              <a:rPr lang="en-US" altLang="zh-CN" b="1" dirty="0" smtClean="0"/>
              <a:t>PowerPoint </a:t>
            </a:r>
            <a:r>
              <a:rPr lang="en-US" altLang="zh-CN" b="1" dirty="0"/>
              <a:t>2010</a:t>
            </a:r>
            <a:r>
              <a:rPr lang="zh-CN" altLang="en-US" b="1" dirty="0"/>
              <a:t>基本操作</a:t>
            </a:r>
            <a:endParaRPr lang="zh-CN" altLang="en-US" dirty="0"/>
          </a:p>
        </p:txBody>
      </p:sp>
    </p:spTree>
    <p:extLst>
      <p:ext uri="{BB962C8B-B14F-4D97-AF65-F5344CB8AC3E}">
        <p14:creationId xmlns:p14="http://schemas.microsoft.com/office/powerpoint/2010/main" val="24028480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7.3 </a:t>
            </a:r>
            <a:r>
              <a:rPr lang="zh-CN" altLang="zh-CN" b="1" dirty="0"/>
              <a:t>格式化幻灯片</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508" y="1844824"/>
            <a:ext cx="8896988"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611560" y="6211669"/>
            <a:ext cx="8532440" cy="369332"/>
          </a:xfrm>
          <a:prstGeom prst="rect">
            <a:avLst/>
          </a:prstGeom>
        </p:spPr>
        <p:txBody>
          <a:bodyPr wrap="square">
            <a:spAutoFit/>
          </a:bodyPr>
          <a:lstStyle/>
          <a:p>
            <a:r>
              <a:rPr lang="zh-CN" altLang="en-US" dirty="0"/>
              <a:t>图</a:t>
            </a:r>
            <a:r>
              <a:rPr lang="en-US" altLang="zh-CN" dirty="0"/>
              <a:t>7</a:t>
            </a:r>
            <a:r>
              <a:rPr lang="zh-CN" altLang="en-US" dirty="0"/>
              <a:t>－</a:t>
            </a:r>
            <a:r>
              <a:rPr lang="en-US" altLang="zh-CN" dirty="0"/>
              <a:t>21 “</a:t>
            </a:r>
            <a:r>
              <a:rPr lang="zh-CN" altLang="en-US" dirty="0"/>
              <a:t>设置背景格式”对话框          </a:t>
            </a:r>
            <a:r>
              <a:rPr lang="zh-CN" altLang="en-US" dirty="0" smtClean="0"/>
              <a:t>                    图</a:t>
            </a:r>
            <a:r>
              <a:rPr lang="en-US" altLang="zh-CN" dirty="0"/>
              <a:t>7</a:t>
            </a:r>
            <a:r>
              <a:rPr lang="zh-CN" altLang="en-US" dirty="0"/>
              <a:t>－</a:t>
            </a:r>
            <a:r>
              <a:rPr lang="en-US" altLang="zh-CN" dirty="0"/>
              <a:t>22 “</a:t>
            </a:r>
            <a:r>
              <a:rPr lang="zh-CN" altLang="en-US" dirty="0"/>
              <a:t>新建主题颜色”对话框</a:t>
            </a:r>
          </a:p>
        </p:txBody>
      </p:sp>
    </p:spTree>
    <p:extLst>
      <p:ext uri="{BB962C8B-B14F-4D97-AF65-F5344CB8AC3E}">
        <p14:creationId xmlns:p14="http://schemas.microsoft.com/office/powerpoint/2010/main" val="34603088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b="1" dirty="0"/>
              <a:t>7.3.3</a:t>
            </a:r>
            <a:r>
              <a:rPr lang="zh-CN" altLang="zh-CN" b="1" dirty="0"/>
              <a:t>自定义主题颜色方案</a:t>
            </a:r>
          </a:p>
          <a:p>
            <a:pPr marL="301943" lvl="1" indent="0">
              <a:buNone/>
            </a:pPr>
            <a:r>
              <a:rPr lang="en-US" altLang="zh-CN" dirty="0" smtClean="0"/>
              <a:t>         PowerPoint 2010</a:t>
            </a:r>
            <a:r>
              <a:rPr lang="zh-CN" altLang="zh-CN" dirty="0" smtClean="0"/>
              <a:t>允许</a:t>
            </a:r>
            <a:r>
              <a:rPr lang="zh-CN" altLang="zh-CN" dirty="0"/>
              <a:t>用户自定义主题颜色方案。</a:t>
            </a:r>
          </a:p>
          <a:p>
            <a:pPr lvl="1"/>
            <a:r>
              <a:rPr lang="zh-CN" altLang="zh-CN" dirty="0"/>
              <a:t>自定义主题颜色的方法是</a:t>
            </a:r>
            <a:r>
              <a:rPr lang="zh-CN" altLang="zh-CN" dirty="0" smtClean="0"/>
              <a:t>：</a:t>
            </a:r>
            <a:endParaRPr lang="en-US" altLang="zh-CN" dirty="0" smtClean="0"/>
          </a:p>
          <a:p>
            <a:pPr lvl="2"/>
            <a:r>
              <a:rPr lang="zh-CN" altLang="en-US" dirty="0" smtClean="0"/>
              <a:t>选定</a:t>
            </a:r>
            <a:r>
              <a:rPr lang="zh-CN" altLang="zh-CN" dirty="0" smtClean="0"/>
              <a:t>当前幻灯片</a:t>
            </a:r>
            <a:r>
              <a:rPr lang="zh-CN" altLang="en-US" dirty="0" smtClean="0"/>
              <a:t>；</a:t>
            </a:r>
            <a:endParaRPr lang="en-US" altLang="zh-CN" dirty="0" smtClean="0"/>
          </a:p>
          <a:p>
            <a:pPr lvl="2"/>
            <a:r>
              <a:rPr lang="zh-CN" altLang="zh-CN" dirty="0" smtClean="0"/>
              <a:t>点击</a:t>
            </a:r>
            <a:r>
              <a:rPr lang="en-US" altLang="zh-CN" dirty="0"/>
              <a:t>“</a:t>
            </a:r>
            <a:r>
              <a:rPr lang="zh-CN" altLang="zh-CN" dirty="0"/>
              <a:t>设计</a:t>
            </a:r>
            <a:r>
              <a:rPr lang="en-US" altLang="zh-CN" dirty="0"/>
              <a:t>”</a:t>
            </a:r>
            <a:r>
              <a:rPr lang="zh-CN" altLang="zh-CN" dirty="0"/>
              <a:t>选项卡中</a:t>
            </a:r>
            <a:r>
              <a:rPr lang="en-US" altLang="zh-CN" dirty="0"/>
              <a:t>“</a:t>
            </a:r>
            <a:r>
              <a:rPr lang="zh-CN" altLang="zh-CN" dirty="0"/>
              <a:t>主题</a:t>
            </a:r>
            <a:r>
              <a:rPr lang="en-US" altLang="zh-CN" dirty="0"/>
              <a:t>”</a:t>
            </a:r>
            <a:r>
              <a:rPr lang="zh-CN" altLang="zh-CN" dirty="0"/>
              <a:t>命令组中的</a:t>
            </a:r>
            <a:r>
              <a:rPr lang="en-US" altLang="zh-CN" dirty="0"/>
              <a:t>“</a:t>
            </a:r>
            <a:r>
              <a:rPr lang="zh-CN" altLang="zh-CN" dirty="0"/>
              <a:t>颜色</a:t>
            </a:r>
            <a:r>
              <a:rPr lang="en-US" altLang="zh-CN" dirty="0"/>
              <a:t>”</a:t>
            </a:r>
            <a:r>
              <a:rPr lang="zh-CN" altLang="zh-CN" dirty="0" smtClean="0"/>
              <a:t>按钮</a:t>
            </a:r>
            <a:r>
              <a:rPr lang="zh-CN" altLang="en-US" dirty="0" smtClean="0"/>
              <a:t>；</a:t>
            </a:r>
            <a:endParaRPr lang="en-US" altLang="zh-CN" dirty="0" smtClean="0"/>
          </a:p>
          <a:p>
            <a:pPr lvl="2"/>
            <a:r>
              <a:rPr lang="zh-CN" altLang="zh-CN" dirty="0" smtClean="0"/>
              <a:t>在</a:t>
            </a:r>
            <a:r>
              <a:rPr lang="zh-CN" altLang="zh-CN" dirty="0"/>
              <a:t>弹出的</a:t>
            </a:r>
            <a:r>
              <a:rPr lang="en-US" altLang="zh-CN" dirty="0"/>
              <a:t>“</a:t>
            </a:r>
            <a:r>
              <a:rPr lang="zh-CN" altLang="zh-CN" dirty="0"/>
              <a:t>颜色</a:t>
            </a:r>
            <a:r>
              <a:rPr lang="en-US" altLang="zh-CN" dirty="0"/>
              <a:t>”</a:t>
            </a:r>
            <a:r>
              <a:rPr lang="zh-CN" altLang="zh-CN" dirty="0"/>
              <a:t>功能项列表中选择</a:t>
            </a:r>
            <a:r>
              <a:rPr lang="en-US" altLang="zh-CN" dirty="0"/>
              <a:t>“</a:t>
            </a:r>
            <a:r>
              <a:rPr lang="zh-CN" altLang="zh-CN" dirty="0"/>
              <a:t>新建主题颜色</a:t>
            </a:r>
            <a:r>
              <a:rPr lang="en-US" altLang="zh-CN" dirty="0"/>
              <a:t>…”</a:t>
            </a:r>
            <a:r>
              <a:rPr lang="zh-CN" altLang="zh-CN" dirty="0"/>
              <a:t>项，系统将弹出</a:t>
            </a:r>
            <a:r>
              <a:rPr lang="en-US" altLang="zh-CN" dirty="0"/>
              <a:t>“</a:t>
            </a:r>
            <a:r>
              <a:rPr lang="zh-CN" altLang="zh-CN" dirty="0"/>
              <a:t>新建主题颜色</a:t>
            </a:r>
            <a:r>
              <a:rPr lang="en-US" altLang="zh-CN" dirty="0"/>
              <a:t>”</a:t>
            </a:r>
            <a:r>
              <a:rPr lang="zh-CN" altLang="zh-CN" dirty="0" smtClean="0"/>
              <a:t>对话框</a:t>
            </a:r>
            <a:r>
              <a:rPr lang="zh-CN" altLang="en-US" dirty="0" smtClean="0"/>
              <a:t>；</a:t>
            </a:r>
            <a:endParaRPr lang="en-US" altLang="zh-CN" dirty="0" smtClean="0"/>
          </a:p>
          <a:p>
            <a:pPr lvl="2"/>
            <a:r>
              <a:rPr lang="zh-CN" altLang="zh-CN" dirty="0" smtClean="0"/>
              <a:t>在</a:t>
            </a:r>
            <a:r>
              <a:rPr lang="zh-CN" altLang="zh-CN" dirty="0"/>
              <a:t>该对话框的左窗格列出了新建主题中文字、背景、超链接等幻灯片对象的调色按钮，点击它们并从中选取所需要的颜色，最后给自定义主题颜色命名后，点击</a:t>
            </a:r>
            <a:r>
              <a:rPr lang="en-US" altLang="zh-CN" dirty="0"/>
              <a:t>“</a:t>
            </a:r>
            <a:r>
              <a:rPr lang="zh-CN" altLang="zh-CN" dirty="0"/>
              <a:t>保存</a:t>
            </a:r>
            <a:r>
              <a:rPr lang="en-US" altLang="zh-CN" dirty="0"/>
              <a:t>”</a:t>
            </a:r>
            <a:r>
              <a:rPr lang="zh-CN" altLang="zh-CN" dirty="0"/>
              <a:t>按钮即可。</a:t>
            </a:r>
          </a:p>
          <a:p>
            <a:endParaRPr lang="zh-CN" altLang="en-US" dirty="0"/>
          </a:p>
        </p:txBody>
      </p:sp>
      <p:sp>
        <p:nvSpPr>
          <p:cNvPr id="3" name="标题 2"/>
          <p:cNvSpPr>
            <a:spLocks noGrp="1"/>
          </p:cNvSpPr>
          <p:nvPr>
            <p:ph type="title"/>
          </p:nvPr>
        </p:nvSpPr>
        <p:spPr/>
        <p:txBody>
          <a:bodyPr/>
          <a:lstStyle/>
          <a:p>
            <a:r>
              <a:rPr lang="en-US" altLang="zh-CN" b="1" dirty="0"/>
              <a:t>7.3 </a:t>
            </a:r>
            <a:r>
              <a:rPr lang="zh-CN" altLang="zh-CN" b="1" dirty="0"/>
              <a:t>格式化幻灯片</a:t>
            </a:r>
            <a:endParaRPr lang="zh-CN" altLang="en-US" dirty="0"/>
          </a:p>
        </p:txBody>
      </p:sp>
    </p:spTree>
    <p:extLst>
      <p:ext uri="{BB962C8B-B14F-4D97-AF65-F5344CB8AC3E}">
        <p14:creationId xmlns:p14="http://schemas.microsoft.com/office/powerpoint/2010/main" val="15803120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b="1" dirty="0"/>
              <a:t>7.3.4</a:t>
            </a:r>
            <a:r>
              <a:rPr lang="zh-CN" altLang="zh-CN" b="1" dirty="0"/>
              <a:t>母板的功能与修改</a:t>
            </a:r>
          </a:p>
          <a:p>
            <a:pPr lvl="1"/>
            <a:r>
              <a:rPr lang="en-US" altLang="zh-CN" b="1" dirty="0"/>
              <a:t>1. </a:t>
            </a:r>
            <a:r>
              <a:rPr lang="zh-CN" altLang="zh-CN" b="1" dirty="0"/>
              <a:t>母板的功能</a:t>
            </a:r>
            <a:endParaRPr lang="zh-CN" altLang="zh-CN" dirty="0"/>
          </a:p>
          <a:p>
            <a:pPr lvl="2"/>
            <a:r>
              <a:rPr lang="en-US" altLang="zh-CN" dirty="0" smtClean="0"/>
              <a:t>“</a:t>
            </a:r>
            <a:r>
              <a:rPr lang="zh-CN" altLang="zh-CN" dirty="0"/>
              <a:t>母版</a:t>
            </a:r>
            <a:r>
              <a:rPr lang="en-US" altLang="zh-CN" dirty="0"/>
              <a:t>”</a:t>
            </a:r>
            <a:r>
              <a:rPr lang="zh-CN" altLang="zh-CN" dirty="0"/>
              <a:t>就是一种特殊的幻灯片，用于存储有关演示文稿的</a:t>
            </a:r>
            <a:r>
              <a:rPr lang="en-US" altLang="zh-CN" dirty="0" err="1"/>
              <a:t>主题</a:t>
            </a:r>
            <a:r>
              <a:rPr lang="zh-CN" altLang="zh-CN" dirty="0"/>
              <a:t>和幻灯片</a:t>
            </a:r>
            <a:r>
              <a:rPr lang="en-US" altLang="zh-CN" dirty="0" err="1"/>
              <a:t>版式</a:t>
            </a:r>
            <a:r>
              <a:rPr lang="zh-CN" altLang="zh-CN" dirty="0"/>
              <a:t>的信息，包括背景、颜色、字体、效果、占位符的大小和位置</a:t>
            </a:r>
            <a:r>
              <a:rPr lang="zh-CN" altLang="zh-CN" dirty="0" smtClean="0"/>
              <a:t>。</a:t>
            </a:r>
            <a:endParaRPr lang="en-US" altLang="zh-CN" dirty="0" smtClean="0"/>
          </a:p>
          <a:p>
            <a:pPr lvl="2"/>
            <a:r>
              <a:rPr lang="zh-CN" altLang="zh-CN" dirty="0" smtClean="0"/>
              <a:t>每个</a:t>
            </a:r>
            <a:r>
              <a:rPr lang="zh-CN" altLang="zh-CN" dirty="0"/>
              <a:t>演示文稿至少包含一个幻灯片母版</a:t>
            </a:r>
            <a:r>
              <a:rPr lang="zh-CN" altLang="zh-CN" dirty="0" smtClean="0"/>
              <a:t>。</a:t>
            </a:r>
            <a:endParaRPr lang="en-US" altLang="zh-CN" dirty="0" smtClean="0"/>
          </a:p>
          <a:p>
            <a:pPr lvl="2"/>
            <a:r>
              <a:rPr lang="zh-CN" altLang="zh-CN" dirty="0" smtClean="0"/>
              <a:t>使用</a:t>
            </a:r>
            <a:r>
              <a:rPr lang="zh-CN" altLang="zh-CN" dirty="0"/>
              <a:t>母板可制作统一标志和背景内容、设置默认版式和格式</a:t>
            </a:r>
            <a:r>
              <a:rPr lang="en-US" altLang="zh-CN" dirty="0"/>
              <a:t>(</a:t>
            </a:r>
            <a:r>
              <a:rPr lang="zh-CN" altLang="zh-CN" dirty="0"/>
              <a:t>包括文本的字体、字号、颜色和阴影等特殊效果、页脚、日期和编号等占位符及项目符号样式</a:t>
            </a:r>
            <a:r>
              <a:rPr lang="en-US" altLang="zh-CN" dirty="0"/>
              <a:t>)</a:t>
            </a:r>
            <a:r>
              <a:rPr lang="zh-CN" altLang="zh-CN" dirty="0"/>
              <a:t>，无需在多张幻灯片上键入相同的信息</a:t>
            </a:r>
            <a:r>
              <a:rPr lang="zh-CN" altLang="zh-CN" dirty="0" smtClean="0"/>
              <a:t>。</a:t>
            </a:r>
            <a:endParaRPr lang="en-US" altLang="zh-CN" dirty="0" smtClean="0"/>
          </a:p>
          <a:p>
            <a:pPr lvl="2"/>
            <a:r>
              <a:rPr lang="zh-CN" altLang="zh-CN" dirty="0" smtClean="0"/>
              <a:t>系统</a:t>
            </a:r>
            <a:r>
              <a:rPr lang="zh-CN" altLang="zh-CN" dirty="0"/>
              <a:t>提供了幻灯片母版、讲义母版、备注母版等</a:t>
            </a:r>
            <a:r>
              <a:rPr lang="en-US" altLang="zh-CN" dirty="0"/>
              <a:t>3</a:t>
            </a:r>
            <a:r>
              <a:rPr lang="zh-CN" altLang="zh-CN" dirty="0"/>
              <a:t>种母版，其功能和作用如下</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b="1" dirty="0"/>
              <a:t>7.3 </a:t>
            </a:r>
            <a:r>
              <a:rPr lang="zh-CN" altLang="zh-CN" b="1" dirty="0"/>
              <a:t>格式化幻灯片</a:t>
            </a:r>
            <a:endParaRPr lang="zh-CN" altLang="en-US" dirty="0"/>
          </a:p>
        </p:txBody>
      </p:sp>
    </p:spTree>
    <p:extLst>
      <p:ext uri="{BB962C8B-B14F-4D97-AF65-F5344CB8AC3E}">
        <p14:creationId xmlns:p14="http://schemas.microsoft.com/office/powerpoint/2010/main" val="191906944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lvl="2"/>
            <a:r>
              <a:rPr lang="zh-CN" altLang="zh-CN" b="1" dirty="0"/>
              <a:t>幻灯片母版</a:t>
            </a:r>
            <a:r>
              <a:rPr lang="zh-CN" altLang="zh-CN" b="1" dirty="0" smtClean="0"/>
              <a:t>：</a:t>
            </a:r>
            <a:endParaRPr lang="en-US" altLang="zh-CN" b="1" dirty="0" smtClean="0"/>
          </a:p>
          <a:p>
            <a:pPr lvl="3"/>
            <a:r>
              <a:rPr lang="zh-CN" altLang="zh-CN" dirty="0" smtClean="0"/>
              <a:t>默认</a:t>
            </a:r>
            <a:r>
              <a:rPr lang="en-US" altLang="zh-CN" dirty="0"/>
              <a:t>11</a:t>
            </a:r>
            <a:r>
              <a:rPr lang="zh-CN" altLang="zh-CN" dirty="0"/>
              <a:t>张</a:t>
            </a:r>
            <a:r>
              <a:rPr lang="en-US" altLang="zh-CN" dirty="0"/>
              <a:t>(</a:t>
            </a:r>
            <a:r>
              <a:rPr lang="zh-CN" altLang="zh-CN" dirty="0"/>
              <a:t>对应</a:t>
            </a:r>
            <a:r>
              <a:rPr lang="en-US" altLang="zh-CN" dirty="0"/>
              <a:t>11</a:t>
            </a:r>
            <a:r>
              <a:rPr lang="zh-CN" altLang="zh-CN" dirty="0"/>
              <a:t>种版式</a:t>
            </a:r>
            <a:r>
              <a:rPr lang="en-US" altLang="zh-CN" dirty="0"/>
              <a:t>)</a:t>
            </a:r>
            <a:r>
              <a:rPr lang="zh-CN" altLang="zh-CN" dirty="0"/>
              <a:t>，含有标题及文本的版面配置区，它包括</a:t>
            </a:r>
            <a:r>
              <a:rPr lang="en-US" altLang="zh-CN" dirty="0"/>
              <a:t>5</a:t>
            </a:r>
            <a:r>
              <a:rPr lang="zh-CN" altLang="zh-CN" dirty="0"/>
              <a:t>个占位符，分别是标题占位符、文本对象占位符、日期占位符、页脚占位符和数字占位</a:t>
            </a:r>
            <a:r>
              <a:rPr lang="zh-CN" altLang="zh-CN" dirty="0" smtClean="0"/>
              <a:t>符</a:t>
            </a:r>
            <a:r>
              <a:rPr lang="zh-CN" altLang="en-US" dirty="0"/>
              <a:t>；</a:t>
            </a:r>
            <a:endParaRPr lang="en-US" altLang="zh-CN" dirty="0" smtClean="0"/>
          </a:p>
          <a:p>
            <a:pPr lvl="3"/>
            <a:r>
              <a:rPr lang="zh-CN" altLang="zh-CN" dirty="0" smtClean="0"/>
              <a:t>对</a:t>
            </a:r>
            <a:r>
              <a:rPr lang="zh-CN" altLang="zh-CN" dirty="0"/>
              <a:t>母版进行更改和设置将应用于当前演示文稿中的所有幻灯片中；</a:t>
            </a:r>
          </a:p>
          <a:p>
            <a:pPr lvl="2"/>
            <a:r>
              <a:rPr lang="zh-CN" altLang="zh-CN" b="1" dirty="0"/>
              <a:t>讲义母版</a:t>
            </a:r>
            <a:r>
              <a:rPr lang="zh-CN" altLang="zh-CN" b="1" dirty="0" smtClean="0"/>
              <a:t>：</a:t>
            </a:r>
            <a:endParaRPr lang="en-US" altLang="zh-CN" b="1" dirty="0" smtClean="0"/>
          </a:p>
          <a:p>
            <a:pPr lvl="3"/>
            <a:r>
              <a:rPr lang="zh-CN" altLang="zh-CN" dirty="0" smtClean="0"/>
              <a:t>讲义</a:t>
            </a:r>
            <a:r>
              <a:rPr lang="zh-CN" altLang="zh-CN" dirty="0"/>
              <a:t>母版用于控制讲义幻灯片的打印格式，即在一页纸张中放置</a:t>
            </a:r>
            <a:r>
              <a:rPr lang="en-US" altLang="zh-CN" dirty="0"/>
              <a:t>1</a:t>
            </a:r>
            <a:r>
              <a:rPr lang="zh-CN" altLang="zh-CN" dirty="0"/>
              <a:t>、</a:t>
            </a:r>
            <a:r>
              <a:rPr lang="en-US" altLang="zh-CN" dirty="0"/>
              <a:t>2</a:t>
            </a:r>
            <a:r>
              <a:rPr lang="zh-CN" altLang="zh-CN" dirty="0"/>
              <a:t>、</a:t>
            </a:r>
            <a:r>
              <a:rPr lang="en-US" altLang="zh-CN" dirty="0"/>
              <a:t>3</a:t>
            </a:r>
            <a:r>
              <a:rPr lang="zh-CN" altLang="zh-CN" dirty="0"/>
              <a:t>、</a:t>
            </a:r>
            <a:r>
              <a:rPr lang="en-US" altLang="zh-CN" dirty="0"/>
              <a:t>4</a:t>
            </a:r>
            <a:r>
              <a:rPr lang="zh-CN" altLang="zh-CN" dirty="0"/>
              <a:t>、</a:t>
            </a:r>
            <a:r>
              <a:rPr lang="en-US" altLang="zh-CN" dirty="0"/>
              <a:t>6</a:t>
            </a:r>
            <a:r>
              <a:rPr lang="zh-CN" altLang="zh-CN" dirty="0"/>
              <a:t>、</a:t>
            </a:r>
            <a:r>
              <a:rPr lang="en-US" altLang="zh-CN" dirty="0"/>
              <a:t>9</a:t>
            </a:r>
            <a:r>
              <a:rPr lang="zh-CN" altLang="zh-CN" dirty="0"/>
              <a:t>张等幻灯片后的版面</a:t>
            </a:r>
            <a:r>
              <a:rPr lang="zh-CN" altLang="zh-CN" dirty="0" smtClean="0"/>
              <a:t>，可</a:t>
            </a:r>
            <a:r>
              <a:rPr lang="zh-CN" altLang="zh-CN" dirty="0"/>
              <a:t>设置页眉和页脚</a:t>
            </a:r>
            <a:r>
              <a:rPr lang="zh-CN" altLang="zh-CN" dirty="0" smtClean="0"/>
              <a:t>内容；</a:t>
            </a:r>
            <a:endParaRPr lang="zh-CN" altLang="zh-CN" dirty="0"/>
          </a:p>
          <a:p>
            <a:pPr lvl="2"/>
            <a:r>
              <a:rPr lang="zh-CN" altLang="zh-CN" b="1" dirty="0"/>
              <a:t>备注母版</a:t>
            </a:r>
            <a:r>
              <a:rPr lang="zh-CN" altLang="zh-CN" b="1" dirty="0" smtClean="0"/>
              <a:t>：</a:t>
            </a:r>
            <a:endParaRPr lang="en-US" altLang="zh-CN" b="1" dirty="0" smtClean="0"/>
          </a:p>
          <a:p>
            <a:pPr lvl="3"/>
            <a:r>
              <a:rPr lang="zh-CN" altLang="zh-CN" dirty="0" smtClean="0"/>
              <a:t>备注</a:t>
            </a:r>
            <a:r>
              <a:rPr lang="zh-CN" altLang="zh-CN" dirty="0"/>
              <a:t>幻灯片用于控制备注中有幻灯片的缩略图和用于添加参考资料等备注的文本占位符，允许输入关于该幻灯片的备注信息，并可进行打印输出。</a:t>
            </a:r>
            <a:endParaRPr lang="zh-CN" altLang="en-US" dirty="0"/>
          </a:p>
          <a:p>
            <a:pPr marL="0" indent="0">
              <a:buNone/>
            </a:pPr>
            <a:endParaRPr lang="zh-CN" altLang="en-US" dirty="0"/>
          </a:p>
        </p:txBody>
      </p:sp>
      <p:sp>
        <p:nvSpPr>
          <p:cNvPr id="3" name="标题 2"/>
          <p:cNvSpPr>
            <a:spLocks noGrp="1"/>
          </p:cNvSpPr>
          <p:nvPr>
            <p:ph type="title"/>
          </p:nvPr>
        </p:nvSpPr>
        <p:spPr/>
        <p:txBody>
          <a:bodyPr/>
          <a:lstStyle/>
          <a:p>
            <a:r>
              <a:rPr lang="en-US" altLang="zh-CN" b="1" dirty="0"/>
              <a:t>7.3 </a:t>
            </a:r>
            <a:r>
              <a:rPr lang="zh-CN" altLang="zh-CN" b="1" dirty="0"/>
              <a:t>格式化幻灯片</a:t>
            </a:r>
            <a:endParaRPr lang="zh-CN" altLang="en-US" dirty="0"/>
          </a:p>
        </p:txBody>
      </p:sp>
    </p:spTree>
    <p:extLst>
      <p:ext uri="{BB962C8B-B14F-4D97-AF65-F5344CB8AC3E}">
        <p14:creationId xmlns:p14="http://schemas.microsoft.com/office/powerpoint/2010/main" val="14464166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7.3 </a:t>
            </a:r>
            <a:r>
              <a:rPr lang="zh-CN" altLang="zh-CN" b="1" dirty="0"/>
              <a:t>格式化幻灯片</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7" y="2473131"/>
            <a:ext cx="9001000" cy="3194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3059832" y="5877272"/>
            <a:ext cx="2640466" cy="369332"/>
          </a:xfrm>
          <a:prstGeom prst="rect">
            <a:avLst/>
          </a:prstGeom>
        </p:spPr>
        <p:txBody>
          <a:bodyPr wrap="none">
            <a:spAutoFit/>
          </a:bodyPr>
          <a:lstStyle/>
          <a:p>
            <a:r>
              <a:rPr lang="zh-CN" altLang="en-US" dirty="0"/>
              <a:t>图</a:t>
            </a:r>
            <a:r>
              <a:rPr lang="en-US" altLang="zh-CN" dirty="0"/>
              <a:t>7</a:t>
            </a:r>
            <a:r>
              <a:rPr lang="zh-CN" altLang="en-US" dirty="0"/>
              <a:t>－</a:t>
            </a:r>
            <a:r>
              <a:rPr lang="en-US" altLang="zh-CN" dirty="0"/>
              <a:t>23 </a:t>
            </a:r>
            <a:r>
              <a:rPr lang="zh-CN" altLang="en-US" dirty="0"/>
              <a:t>幻灯片母板视图</a:t>
            </a:r>
          </a:p>
        </p:txBody>
      </p:sp>
    </p:spTree>
    <p:extLst>
      <p:ext uri="{BB962C8B-B14F-4D97-AF65-F5344CB8AC3E}">
        <p14:creationId xmlns:p14="http://schemas.microsoft.com/office/powerpoint/2010/main" val="9257910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smtClean="0"/>
              <a:t>2.  </a:t>
            </a:r>
            <a:r>
              <a:rPr lang="zh-CN" altLang="zh-CN" b="1" dirty="0" smtClean="0"/>
              <a:t>修改</a:t>
            </a:r>
            <a:r>
              <a:rPr lang="zh-CN" altLang="zh-CN" b="1" dirty="0"/>
              <a:t>母板</a:t>
            </a:r>
            <a:endParaRPr lang="zh-CN" altLang="zh-CN" dirty="0"/>
          </a:p>
          <a:p>
            <a:pPr lvl="2"/>
            <a:r>
              <a:rPr lang="zh-CN" altLang="zh-CN" dirty="0" smtClean="0"/>
              <a:t>修改母版</a:t>
            </a:r>
            <a:r>
              <a:rPr lang="zh-CN" altLang="zh-CN" dirty="0"/>
              <a:t>的主要优点</a:t>
            </a:r>
            <a:r>
              <a:rPr lang="zh-CN" altLang="zh-CN" dirty="0" smtClean="0"/>
              <a:t>是</a:t>
            </a:r>
            <a:r>
              <a:rPr lang="zh-CN" altLang="en-US" dirty="0" smtClean="0"/>
              <a:t>对</a:t>
            </a:r>
            <a:r>
              <a:rPr lang="zh-CN" altLang="zh-CN" dirty="0" smtClean="0"/>
              <a:t>演示</a:t>
            </a:r>
            <a:r>
              <a:rPr lang="zh-CN" altLang="zh-CN" dirty="0"/>
              <a:t>文稿中的</a:t>
            </a:r>
            <a:r>
              <a:rPr lang="zh-CN" altLang="zh-CN" dirty="0" smtClean="0"/>
              <a:t>幻灯片进行</a:t>
            </a:r>
            <a:r>
              <a:rPr lang="zh-CN" altLang="zh-CN" dirty="0"/>
              <a:t>统一的样式更改</a:t>
            </a:r>
            <a:r>
              <a:rPr lang="zh-CN" altLang="zh-CN" dirty="0" smtClean="0"/>
              <a:t>。</a:t>
            </a:r>
            <a:endParaRPr lang="en-US" altLang="zh-CN" dirty="0" smtClean="0"/>
          </a:p>
          <a:p>
            <a:pPr lvl="2"/>
            <a:r>
              <a:rPr lang="zh-CN" altLang="zh-CN" dirty="0" smtClean="0"/>
              <a:t>创建</a:t>
            </a:r>
            <a:r>
              <a:rPr lang="zh-CN" altLang="zh-CN" dirty="0"/>
              <a:t>和编辑幻灯片母版或相应版式时，只能在</a:t>
            </a:r>
            <a:r>
              <a:rPr lang="en-US" altLang="zh-CN" dirty="0"/>
              <a:t>“</a:t>
            </a:r>
            <a:r>
              <a:rPr lang="zh-CN" altLang="zh-CN" dirty="0"/>
              <a:t>幻灯片母版</a:t>
            </a:r>
            <a:r>
              <a:rPr lang="en-US" altLang="zh-CN" dirty="0"/>
              <a:t>”</a:t>
            </a:r>
            <a:r>
              <a:rPr lang="zh-CN" altLang="zh-CN" dirty="0"/>
              <a:t>视图下</a:t>
            </a:r>
            <a:r>
              <a:rPr lang="zh-CN" altLang="zh-CN" dirty="0" smtClean="0"/>
              <a:t>操作</a:t>
            </a:r>
            <a:r>
              <a:rPr lang="zh-CN" altLang="en-US" dirty="0" smtClean="0"/>
              <a:t>：</a:t>
            </a:r>
            <a:endParaRPr lang="en-US" altLang="zh-CN" dirty="0" smtClean="0"/>
          </a:p>
          <a:p>
            <a:pPr lvl="3"/>
            <a:r>
              <a:rPr lang="zh-CN" altLang="zh-CN" dirty="0" smtClean="0"/>
              <a:t>选择</a:t>
            </a:r>
            <a:r>
              <a:rPr lang="en-US" altLang="zh-CN" dirty="0"/>
              <a:t>“</a:t>
            </a:r>
            <a:r>
              <a:rPr lang="zh-CN" altLang="zh-CN" dirty="0"/>
              <a:t>视图</a:t>
            </a:r>
            <a:r>
              <a:rPr lang="en-US" altLang="zh-CN" dirty="0"/>
              <a:t>”</a:t>
            </a:r>
            <a:r>
              <a:rPr lang="zh-CN" altLang="zh-CN" dirty="0"/>
              <a:t>选项卡</a:t>
            </a:r>
            <a:r>
              <a:rPr lang="zh-CN" altLang="zh-CN" dirty="0" smtClean="0"/>
              <a:t>中的</a:t>
            </a:r>
            <a:r>
              <a:rPr lang="en-US" altLang="zh-CN" dirty="0"/>
              <a:t>“</a:t>
            </a:r>
            <a:r>
              <a:rPr lang="zh-CN" altLang="zh-CN" dirty="0"/>
              <a:t>幻灯片母版</a:t>
            </a:r>
            <a:r>
              <a:rPr lang="en-US" altLang="zh-CN" dirty="0"/>
              <a:t>”</a:t>
            </a:r>
            <a:r>
              <a:rPr lang="zh-CN" altLang="zh-CN" dirty="0"/>
              <a:t>按钮，即</a:t>
            </a:r>
            <a:r>
              <a:rPr lang="zh-CN" altLang="zh-CN" dirty="0" smtClean="0"/>
              <a:t>呈现幻灯片</a:t>
            </a:r>
            <a:r>
              <a:rPr lang="zh-CN" altLang="zh-CN" dirty="0"/>
              <a:t>母板视图，可对母板进行设计与修改。</a:t>
            </a:r>
          </a:p>
          <a:p>
            <a:pPr lvl="2"/>
            <a:r>
              <a:rPr lang="zh-CN" altLang="zh-CN" dirty="0"/>
              <a:t>修改幻灯片母版下的一个或多个版式时，实质上是在修改该幻灯片母版</a:t>
            </a:r>
            <a:r>
              <a:rPr lang="zh-CN" altLang="zh-CN" dirty="0" smtClean="0"/>
              <a:t>。</a:t>
            </a:r>
            <a:endParaRPr lang="zh-CN" altLang="en-US" dirty="0"/>
          </a:p>
        </p:txBody>
      </p:sp>
      <p:sp>
        <p:nvSpPr>
          <p:cNvPr id="3" name="标题 2"/>
          <p:cNvSpPr>
            <a:spLocks noGrp="1"/>
          </p:cNvSpPr>
          <p:nvPr>
            <p:ph type="title"/>
          </p:nvPr>
        </p:nvSpPr>
        <p:spPr/>
        <p:txBody>
          <a:bodyPr/>
          <a:lstStyle/>
          <a:p>
            <a:r>
              <a:rPr lang="en-US" altLang="zh-CN" b="1" dirty="0"/>
              <a:t>7.3 </a:t>
            </a:r>
            <a:r>
              <a:rPr lang="zh-CN" altLang="zh-CN" b="1" dirty="0"/>
              <a:t>格式化幻灯片</a:t>
            </a:r>
            <a:endParaRPr lang="zh-CN" altLang="en-US" dirty="0"/>
          </a:p>
        </p:txBody>
      </p:sp>
    </p:spTree>
    <p:extLst>
      <p:ext uri="{BB962C8B-B14F-4D97-AF65-F5344CB8AC3E}">
        <p14:creationId xmlns:p14="http://schemas.microsoft.com/office/powerpoint/2010/main" val="6167831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pPr lvl="1"/>
            <a:r>
              <a:rPr lang="zh-CN" altLang="zh-CN" b="1" dirty="0" smtClean="0"/>
              <a:t>更改</a:t>
            </a:r>
            <a:r>
              <a:rPr lang="zh-CN" altLang="zh-CN" b="1" dirty="0"/>
              <a:t>占位符的参数、页眉和页脚</a:t>
            </a:r>
            <a:endParaRPr lang="zh-CN" altLang="zh-CN" dirty="0"/>
          </a:p>
          <a:p>
            <a:pPr lvl="2"/>
            <a:r>
              <a:rPr lang="zh-CN" altLang="zh-CN" b="1" dirty="0"/>
              <a:t>占位符</a:t>
            </a:r>
            <a:r>
              <a:rPr lang="zh-CN" altLang="zh-CN" b="1" dirty="0" smtClean="0"/>
              <a:t>：</a:t>
            </a:r>
            <a:endParaRPr lang="en-US" altLang="zh-CN" b="1" dirty="0" smtClean="0"/>
          </a:p>
          <a:p>
            <a:pPr lvl="3"/>
            <a:r>
              <a:rPr lang="zh-CN" altLang="en-US" dirty="0" smtClean="0"/>
              <a:t>即</a:t>
            </a:r>
            <a:r>
              <a:rPr lang="zh-CN" altLang="zh-CN" dirty="0" smtClean="0"/>
              <a:t>为</a:t>
            </a:r>
            <a:r>
              <a:rPr lang="zh-CN" altLang="zh-CN" dirty="0"/>
              <a:t>幻灯片上</a:t>
            </a:r>
            <a:r>
              <a:rPr lang="zh-CN" altLang="zh-CN" dirty="0" smtClean="0"/>
              <a:t>的对象规定一</a:t>
            </a:r>
            <a:r>
              <a:rPr lang="zh-CN" altLang="zh-CN" dirty="0"/>
              <a:t>个固定的</a:t>
            </a:r>
            <a:r>
              <a:rPr lang="zh-CN" altLang="zh-CN" dirty="0" smtClean="0"/>
              <a:t>位置</a:t>
            </a:r>
            <a:r>
              <a:rPr lang="zh-CN" altLang="en-US" dirty="0" smtClean="0"/>
              <a:t>。</a:t>
            </a:r>
            <a:r>
              <a:rPr lang="zh-CN" altLang="zh-CN" dirty="0" smtClean="0"/>
              <a:t>点击</a:t>
            </a:r>
            <a:r>
              <a:rPr lang="zh-CN" altLang="zh-CN" dirty="0"/>
              <a:t>即可在里面添加</a:t>
            </a:r>
            <a:r>
              <a:rPr lang="zh-CN" altLang="zh-CN" dirty="0" smtClean="0"/>
              <a:t>相应</a:t>
            </a:r>
            <a:r>
              <a:rPr lang="zh-CN" altLang="en-US" dirty="0" smtClean="0"/>
              <a:t>对象</a:t>
            </a:r>
            <a:r>
              <a:rPr lang="zh-CN" altLang="zh-CN" dirty="0" smtClean="0"/>
              <a:t>的</a:t>
            </a:r>
            <a:r>
              <a:rPr lang="zh-CN" altLang="zh-CN" dirty="0"/>
              <a:t>内容</a:t>
            </a:r>
            <a:r>
              <a:rPr lang="zh-CN" altLang="zh-CN" dirty="0" smtClean="0"/>
              <a:t>。</a:t>
            </a:r>
            <a:endParaRPr lang="en-US" altLang="zh-CN" dirty="0" smtClean="0"/>
          </a:p>
          <a:p>
            <a:pPr lvl="3"/>
            <a:r>
              <a:rPr lang="zh-CN" altLang="en-US" dirty="0" smtClean="0"/>
              <a:t>在</a:t>
            </a:r>
            <a:r>
              <a:rPr lang="zh-CN" altLang="zh-CN" dirty="0" smtClean="0"/>
              <a:t>幻灯片</a:t>
            </a:r>
            <a:r>
              <a:rPr lang="zh-CN" altLang="zh-CN" dirty="0"/>
              <a:t>上表现为一个虚框，虚框</a:t>
            </a:r>
            <a:r>
              <a:rPr lang="zh-CN" altLang="zh-CN" dirty="0" smtClean="0"/>
              <a:t>内部有</a:t>
            </a:r>
            <a:r>
              <a:rPr lang="en-US" altLang="zh-CN" dirty="0"/>
              <a:t>“</a:t>
            </a:r>
            <a:r>
              <a:rPr lang="zh-CN" altLang="zh-CN" dirty="0"/>
              <a:t>单击此处</a:t>
            </a:r>
            <a:r>
              <a:rPr lang="zh-CN" altLang="zh-CN" dirty="0" smtClean="0"/>
              <a:t>添加</a:t>
            </a:r>
            <a:r>
              <a:rPr lang="en-US" altLang="zh-CN" dirty="0" smtClean="0"/>
              <a:t>…”</a:t>
            </a:r>
            <a:r>
              <a:rPr lang="zh-CN" altLang="zh-CN" dirty="0"/>
              <a:t>之类的提示语，一旦鼠标点击之后，提示语会自动消失</a:t>
            </a:r>
            <a:r>
              <a:rPr lang="zh-CN" altLang="zh-CN" dirty="0" smtClean="0"/>
              <a:t>。</a:t>
            </a:r>
            <a:endParaRPr lang="en-US" altLang="zh-CN" dirty="0" smtClean="0"/>
          </a:p>
          <a:p>
            <a:pPr lvl="3"/>
            <a:r>
              <a:rPr lang="zh-CN" altLang="zh-CN" dirty="0" smtClean="0"/>
              <a:t>它</a:t>
            </a:r>
            <a:r>
              <a:rPr lang="zh-CN" altLang="zh-CN" dirty="0"/>
              <a:t>能起到规划幻灯片结构的作用。在幻灯片的不同版式中有不同对象的占位符。</a:t>
            </a:r>
          </a:p>
          <a:p>
            <a:pPr lvl="2"/>
            <a:r>
              <a:rPr lang="zh-CN" altLang="zh-CN" b="1" dirty="0" smtClean="0"/>
              <a:t>占</a:t>
            </a:r>
            <a:r>
              <a:rPr lang="zh-CN" altLang="zh-CN" b="1" dirty="0"/>
              <a:t>位</a:t>
            </a:r>
            <a:r>
              <a:rPr lang="zh-CN" altLang="zh-CN" b="1" dirty="0" smtClean="0"/>
              <a:t>符</a:t>
            </a:r>
            <a:r>
              <a:rPr lang="zh-CN" altLang="en-US" b="1" dirty="0" smtClean="0"/>
              <a:t>的修改：</a:t>
            </a:r>
            <a:endParaRPr lang="en-US" altLang="zh-CN" b="1" dirty="0" smtClean="0"/>
          </a:p>
          <a:p>
            <a:pPr lvl="3"/>
            <a:r>
              <a:rPr lang="zh-CN" altLang="zh-CN" dirty="0" smtClean="0"/>
              <a:t>点击</a:t>
            </a:r>
            <a:r>
              <a:rPr lang="en-US" altLang="zh-CN" dirty="0" smtClean="0"/>
              <a:t>“</a:t>
            </a:r>
            <a:r>
              <a:rPr lang="zh-CN" altLang="zh-CN" dirty="0"/>
              <a:t>绘图工具</a:t>
            </a:r>
            <a:r>
              <a:rPr lang="en-US" altLang="zh-CN" dirty="0" smtClean="0"/>
              <a:t>—</a:t>
            </a:r>
            <a:r>
              <a:rPr lang="zh-CN" altLang="zh-CN" dirty="0" smtClean="0"/>
              <a:t>格式</a:t>
            </a:r>
            <a:r>
              <a:rPr lang="en-US" altLang="zh-CN" dirty="0"/>
              <a:t>”</a:t>
            </a:r>
            <a:r>
              <a:rPr lang="zh-CN" altLang="zh-CN" dirty="0"/>
              <a:t>选项</a:t>
            </a:r>
            <a:r>
              <a:rPr lang="zh-CN" altLang="zh-CN" dirty="0" smtClean="0"/>
              <a:t>卡中的</a:t>
            </a:r>
            <a:r>
              <a:rPr lang="zh-CN" altLang="en-US" dirty="0"/>
              <a:t> </a:t>
            </a:r>
            <a:r>
              <a:rPr lang="zh-CN" altLang="en-US" dirty="0" smtClean="0"/>
              <a:t>      </a:t>
            </a:r>
            <a:r>
              <a:rPr lang="zh-CN" altLang="zh-CN" dirty="0" smtClean="0"/>
              <a:t>按钮或</a:t>
            </a:r>
            <a:r>
              <a:rPr lang="zh-CN" altLang="zh-CN" dirty="0"/>
              <a:t>右击要修改的占位</a:t>
            </a:r>
            <a:r>
              <a:rPr lang="zh-CN" altLang="zh-CN" dirty="0" smtClean="0"/>
              <a:t>符</a:t>
            </a:r>
            <a:r>
              <a:rPr lang="zh-CN" altLang="en-US" dirty="0" smtClean="0"/>
              <a:t>并选择</a:t>
            </a:r>
            <a:r>
              <a:rPr lang="en-US" altLang="zh-CN" dirty="0" smtClean="0"/>
              <a:t>“</a:t>
            </a:r>
            <a:r>
              <a:rPr lang="zh-CN" altLang="zh-CN" dirty="0"/>
              <a:t>设置形状格式</a:t>
            </a:r>
            <a:r>
              <a:rPr lang="en-US" altLang="zh-CN" dirty="0"/>
              <a:t>…”</a:t>
            </a:r>
            <a:r>
              <a:rPr lang="zh-CN" altLang="zh-CN" dirty="0"/>
              <a:t>项，</a:t>
            </a:r>
            <a:r>
              <a:rPr lang="zh-CN" altLang="zh-CN" dirty="0" smtClean="0"/>
              <a:t>均弹出</a:t>
            </a:r>
            <a:r>
              <a:rPr lang="en-US" altLang="zh-CN" dirty="0" smtClean="0"/>
              <a:t>“</a:t>
            </a:r>
            <a:r>
              <a:rPr lang="zh-CN" altLang="zh-CN" dirty="0"/>
              <a:t>设置形状格式</a:t>
            </a:r>
            <a:r>
              <a:rPr lang="en-US" altLang="zh-CN" dirty="0"/>
              <a:t>”</a:t>
            </a:r>
            <a:r>
              <a:rPr lang="zh-CN" altLang="zh-CN" dirty="0"/>
              <a:t>对话框，</a:t>
            </a:r>
            <a:r>
              <a:rPr lang="zh-CN" altLang="zh-CN" dirty="0" smtClean="0"/>
              <a:t>从中对</a:t>
            </a:r>
            <a:r>
              <a:rPr lang="zh-CN" altLang="zh-CN" dirty="0"/>
              <a:t>其颜色、线条、大小和位置进行修改；</a:t>
            </a:r>
          </a:p>
          <a:p>
            <a:pPr lvl="3"/>
            <a:r>
              <a:rPr lang="zh-CN" altLang="zh-CN" dirty="0" smtClean="0"/>
              <a:t>点击</a:t>
            </a:r>
            <a:r>
              <a:rPr lang="en-US" altLang="zh-CN" dirty="0"/>
              <a:t>“</a:t>
            </a:r>
            <a:r>
              <a:rPr lang="zh-CN" altLang="zh-CN" dirty="0"/>
              <a:t>开始</a:t>
            </a:r>
            <a:r>
              <a:rPr lang="en-US" altLang="zh-CN" dirty="0"/>
              <a:t>”</a:t>
            </a:r>
            <a:r>
              <a:rPr lang="zh-CN" altLang="zh-CN" dirty="0"/>
              <a:t>选项</a:t>
            </a:r>
            <a:r>
              <a:rPr lang="zh-CN" altLang="zh-CN" dirty="0" smtClean="0"/>
              <a:t>卡</a:t>
            </a:r>
            <a:r>
              <a:rPr lang="zh-CN" altLang="en-US" dirty="0" smtClean="0"/>
              <a:t>中的</a:t>
            </a:r>
            <a:r>
              <a:rPr lang="en-US" altLang="zh-CN" dirty="0" smtClean="0"/>
              <a:t>“</a:t>
            </a:r>
            <a:r>
              <a:rPr lang="zh-CN" altLang="zh-CN" dirty="0"/>
              <a:t>字体</a:t>
            </a:r>
            <a:r>
              <a:rPr lang="en-US" altLang="zh-CN" dirty="0"/>
              <a:t>”</a:t>
            </a:r>
            <a:r>
              <a:rPr lang="zh-CN" altLang="zh-CN" dirty="0"/>
              <a:t>命令</a:t>
            </a:r>
            <a:r>
              <a:rPr lang="zh-CN" altLang="zh-CN" dirty="0" smtClean="0"/>
              <a:t>组</a:t>
            </a:r>
            <a:r>
              <a:rPr lang="zh-CN" altLang="en-US" dirty="0" smtClean="0"/>
              <a:t>各</a:t>
            </a:r>
            <a:r>
              <a:rPr lang="zh-CN" altLang="zh-CN" dirty="0" smtClean="0"/>
              <a:t>按钮</a:t>
            </a:r>
            <a:r>
              <a:rPr lang="zh-CN" altLang="zh-CN" dirty="0"/>
              <a:t>、</a:t>
            </a:r>
            <a:r>
              <a:rPr lang="en-US" altLang="zh-CN" dirty="0"/>
              <a:t>“</a:t>
            </a:r>
            <a:r>
              <a:rPr lang="zh-CN" altLang="zh-CN" dirty="0"/>
              <a:t>段落</a:t>
            </a:r>
            <a:r>
              <a:rPr lang="en-US" altLang="zh-CN" dirty="0"/>
              <a:t>”</a:t>
            </a:r>
            <a:r>
              <a:rPr lang="zh-CN" altLang="zh-CN" dirty="0"/>
              <a:t>命令组</a:t>
            </a:r>
            <a:r>
              <a:rPr lang="zh-CN" altLang="zh-CN" dirty="0" smtClean="0"/>
              <a:t>中</a:t>
            </a:r>
            <a:r>
              <a:rPr lang="zh-CN" altLang="en-US" dirty="0" smtClean="0"/>
              <a:t>各</a:t>
            </a:r>
            <a:r>
              <a:rPr lang="zh-CN" altLang="zh-CN" dirty="0" smtClean="0"/>
              <a:t>按钮</a:t>
            </a:r>
            <a:r>
              <a:rPr lang="zh-CN" altLang="en-US" dirty="0" smtClean="0"/>
              <a:t>，可</a:t>
            </a:r>
            <a:r>
              <a:rPr lang="zh-CN" altLang="zh-CN" dirty="0" smtClean="0"/>
              <a:t>对</a:t>
            </a:r>
            <a:r>
              <a:rPr lang="zh-CN" altLang="zh-CN" dirty="0"/>
              <a:t>占位符中内容进行设置</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b="1" dirty="0"/>
              <a:t>7.3 </a:t>
            </a:r>
            <a:r>
              <a:rPr lang="zh-CN" altLang="zh-CN" b="1" dirty="0"/>
              <a:t>格式化幻灯片</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5432" y="4144218"/>
            <a:ext cx="131424" cy="139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12309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2"/>
            <a:r>
              <a:rPr lang="zh-CN" altLang="zh-CN" dirty="0" smtClean="0"/>
              <a:t>可以</a:t>
            </a:r>
            <a:r>
              <a:rPr lang="zh-CN" altLang="zh-CN" dirty="0"/>
              <a:t>在页眉</a:t>
            </a:r>
            <a:r>
              <a:rPr lang="en-US" altLang="zh-CN" dirty="0"/>
              <a:t>/</a:t>
            </a:r>
            <a:r>
              <a:rPr lang="zh-CN" altLang="zh-CN" dirty="0"/>
              <a:t>页脚占位符中加入特定的相关信息，</a:t>
            </a:r>
            <a:r>
              <a:rPr lang="zh-CN" altLang="zh-CN" dirty="0" smtClean="0"/>
              <a:t>但需要</a:t>
            </a:r>
            <a:r>
              <a:rPr lang="zh-CN" altLang="zh-CN" dirty="0"/>
              <a:t>与打印设置功能中的</a:t>
            </a:r>
            <a:r>
              <a:rPr lang="en-US" altLang="zh-CN" dirty="0"/>
              <a:t>“</a:t>
            </a:r>
            <a:r>
              <a:rPr lang="zh-CN" altLang="zh-CN" dirty="0"/>
              <a:t>编辑页眉和页脚</a:t>
            </a:r>
            <a:r>
              <a:rPr lang="en-US" altLang="zh-CN" dirty="0"/>
              <a:t>”</a:t>
            </a:r>
            <a:r>
              <a:rPr lang="zh-CN" altLang="zh-CN" dirty="0"/>
              <a:t>功能设置结合才能在幻灯片普通视图中看到页眉和页脚的</a:t>
            </a:r>
            <a:r>
              <a:rPr lang="zh-CN" altLang="zh-CN" dirty="0" smtClean="0"/>
              <a:t>信息。</a:t>
            </a:r>
            <a:endParaRPr lang="zh-CN" altLang="zh-CN" dirty="0"/>
          </a:p>
          <a:p>
            <a:pPr lvl="2"/>
            <a:r>
              <a:rPr lang="zh-CN" altLang="zh-CN" dirty="0"/>
              <a:t>需要说明的是，在</a:t>
            </a:r>
            <a:r>
              <a:rPr lang="en-US" altLang="zh-CN" dirty="0"/>
              <a:t>PowerPoint 2010</a:t>
            </a:r>
            <a:r>
              <a:rPr lang="zh-CN" altLang="zh-CN" dirty="0"/>
              <a:t>中，可以利用系统提供的各种版式来修改幻灯片，或者用户手动添加、删除各种对象来丰富幻灯片内容，因而幻灯片母版中标题和文本占位符的设置就显得不是那么重要了。</a:t>
            </a:r>
          </a:p>
          <a:p>
            <a:endParaRPr lang="zh-CN" altLang="en-US" dirty="0"/>
          </a:p>
        </p:txBody>
      </p:sp>
      <p:sp>
        <p:nvSpPr>
          <p:cNvPr id="3" name="标题 2"/>
          <p:cNvSpPr>
            <a:spLocks noGrp="1"/>
          </p:cNvSpPr>
          <p:nvPr>
            <p:ph type="title"/>
          </p:nvPr>
        </p:nvSpPr>
        <p:spPr/>
        <p:txBody>
          <a:bodyPr/>
          <a:lstStyle/>
          <a:p>
            <a:r>
              <a:rPr lang="en-US" altLang="zh-CN" b="1" dirty="0"/>
              <a:t>7.3 </a:t>
            </a:r>
            <a:r>
              <a:rPr lang="zh-CN" altLang="zh-CN" b="1" dirty="0"/>
              <a:t>格式化幻灯片</a:t>
            </a:r>
            <a:endParaRPr lang="zh-CN" altLang="en-US" dirty="0"/>
          </a:p>
        </p:txBody>
      </p:sp>
    </p:spTree>
    <p:extLst>
      <p:ext uri="{BB962C8B-B14F-4D97-AF65-F5344CB8AC3E}">
        <p14:creationId xmlns:p14="http://schemas.microsoft.com/office/powerpoint/2010/main" val="14428288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lvl="2"/>
            <a:r>
              <a:rPr lang="zh-CN" altLang="zh-CN" b="1" dirty="0"/>
              <a:t>插入固定文字、图片、图案等</a:t>
            </a:r>
            <a:r>
              <a:rPr lang="en-US" altLang="zh-CN" b="1" dirty="0"/>
              <a:t> </a:t>
            </a:r>
            <a:endParaRPr lang="zh-CN" altLang="zh-CN" dirty="0"/>
          </a:p>
          <a:p>
            <a:pPr marL="914400" lvl="3" indent="0">
              <a:buNone/>
            </a:pPr>
            <a:r>
              <a:rPr lang="zh-CN" altLang="zh-CN" dirty="0" smtClean="0"/>
              <a:t>在</a:t>
            </a:r>
            <a:r>
              <a:rPr lang="zh-CN" altLang="zh-CN" dirty="0"/>
              <a:t>多张幻灯片上的相同位置显示同样</a:t>
            </a:r>
            <a:r>
              <a:rPr lang="zh-CN" altLang="zh-CN" dirty="0" smtClean="0"/>
              <a:t>内容</a:t>
            </a:r>
            <a:r>
              <a:rPr lang="zh-CN" altLang="en-US" dirty="0" smtClean="0"/>
              <a:t>的方法：</a:t>
            </a:r>
            <a:endParaRPr lang="zh-CN" altLang="zh-CN" dirty="0"/>
          </a:p>
          <a:p>
            <a:pPr lvl="3"/>
            <a:r>
              <a:rPr lang="zh-CN" altLang="en-US" dirty="0" smtClean="0"/>
              <a:t>在</a:t>
            </a:r>
            <a:r>
              <a:rPr lang="zh-CN" altLang="zh-CN" dirty="0" smtClean="0"/>
              <a:t>母版</a:t>
            </a:r>
            <a:r>
              <a:rPr lang="zh-CN" altLang="zh-CN" dirty="0"/>
              <a:t>视图下，可以在与幻灯片母板相关联的幻灯片版式页中进行添加诸如固定文字、徽标或其它的图案等</a:t>
            </a:r>
            <a:r>
              <a:rPr lang="zh-CN" altLang="zh-CN" dirty="0" smtClean="0"/>
              <a:t>对象</a:t>
            </a:r>
            <a:r>
              <a:rPr lang="zh-CN" altLang="en-US" dirty="0" smtClean="0"/>
              <a:t>；</a:t>
            </a:r>
            <a:endParaRPr lang="en-US" altLang="zh-CN" dirty="0" smtClean="0"/>
          </a:p>
          <a:p>
            <a:pPr lvl="3"/>
            <a:r>
              <a:rPr lang="zh-CN" altLang="zh-CN" dirty="0" smtClean="0"/>
              <a:t>将</a:t>
            </a:r>
            <a:r>
              <a:rPr lang="zh-CN" altLang="zh-CN" dirty="0"/>
              <a:t>该母版应用于幻灯片</a:t>
            </a:r>
            <a:r>
              <a:rPr lang="zh-CN" altLang="zh-CN" dirty="0" smtClean="0"/>
              <a:t>制作，</a:t>
            </a:r>
            <a:r>
              <a:rPr lang="zh-CN" altLang="zh-CN" dirty="0"/>
              <a:t>这些对象或文字都会原样显示，而且不能在普通视图中修改</a:t>
            </a:r>
            <a:r>
              <a:rPr lang="zh-CN" altLang="zh-CN" dirty="0" smtClean="0"/>
              <a:t>。</a:t>
            </a:r>
            <a:endParaRPr lang="en-US" altLang="zh-CN" dirty="0" smtClean="0"/>
          </a:p>
          <a:p>
            <a:pPr lvl="2"/>
            <a:r>
              <a:rPr lang="zh-CN" altLang="zh-CN" b="1" dirty="0"/>
              <a:t>改变主题和背景方案</a:t>
            </a:r>
            <a:endParaRPr lang="zh-CN" altLang="zh-CN" dirty="0"/>
          </a:p>
          <a:p>
            <a:pPr lvl="3"/>
            <a:r>
              <a:rPr lang="zh-CN" altLang="zh-CN" dirty="0"/>
              <a:t>对幻灯片母版主题和背景的设置方法与对幻灯片的操作相同</a:t>
            </a:r>
            <a:r>
              <a:rPr lang="zh-CN" altLang="zh-CN" dirty="0" smtClean="0"/>
              <a:t>。</a:t>
            </a:r>
            <a:endParaRPr lang="en-US" altLang="zh-CN" dirty="0" smtClean="0"/>
          </a:p>
          <a:p>
            <a:pPr lvl="3"/>
            <a:r>
              <a:rPr lang="zh-CN" altLang="zh-CN" dirty="0" smtClean="0"/>
              <a:t>将</a:t>
            </a:r>
            <a:r>
              <a:rPr lang="zh-CN" altLang="zh-CN" dirty="0"/>
              <a:t>修改后的母版应用于幻灯片制作时，它的背景和配色方案都是可以更改的</a:t>
            </a:r>
            <a:r>
              <a:rPr lang="zh-CN" altLang="zh-CN" dirty="0" smtClean="0"/>
              <a:t>。</a:t>
            </a:r>
            <a:endParaRPr lang="en-US" altLang="zh-CN" dirty="0" smtClean="0"/>
          </a:p>
          <a:p>
            <a:pPr lvl="3"/>
            <a:r>
              <a:rPr lang="zh-CN" altLang="zh-CN" dirty="0" smtClean="0"/>
              <a:t>若</a:t>
            </a:r>
            <a:r>
              <a:rPr lang="zh-CN" altLang="zh-CN" dirty="0"/>
              <a:t>已对单张幻灯片的背景和配色方案已经做了重新设置，则母版中新的背景和配色不会影响该幻灯片。</a:t>
            </a:r>
          </a:p>
          <a:p>
            <a:pPr lvl="2"/>
            <a:endParaRPr lang="zh-CN" altLang="en-US" dirty="0"/>
          </a:p>
        </p:txBody>
      </p:sp>
      <p:sp>
        <p:nvSpPr>
          <p:cNvPr id="3" name="标题 2"/>
          <p:cNvSpPr>
            <a:spLocks noGrp="1"/>
          </p:cNvSpPr>
          <p:nvPr>
            <p:ph type="title"/>
          </p:nvPr>
        </p:nvSpPr>
        <p:spPr/>
        <p:txBody>
          <a:bodyPr/>
          <a:lstStyle/>
          <a:p>
            <a:r>
              <a:rPr lang="en-US" altLang="zh-CN" b="1" dirty="0"/>
              <a:t>7.3 </a:t>
            </a:r>
            <a:r>
              <a:rPr lang="zh-CN" altLang="zh-CN" b="1" dirty="0"/>
              <a:t>格式化幻灯片</a:t>
            </a:r>
            <a:endParaRPr lang="zh-CN" altLang="en-US" dirty="0"/>
          </a:p>
        </p:txBody>
      </p:sp>
    </p:spTree>
    <p:extLst>
      <p:ext uri="{BB962C8B-B14F-4D97-AF65-F5344CB8AC3E}">
        <p14:creationId xmlns:p14="http://schemas.microsoft.com/office/powerpoint/2010/main" val="24652838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2"/>
            <a:r>
              <a:rPr lang="zh-CN" altLang="zh-CN" b="1" dirty="0"/>
              <a:t>插入多个幻灯片母板</a:t>
            </a:r>
            <a:endParaRPr lang="zh-CN" altLang="zh-CN" dirty="0"/>
          </a:p>
          <a:p>
            <a:pPr lvl="3"/>
            <a:r>
              <a:rPr lang="zh-CN" altLang="zh-CN" dirty="0"/>
              <a:t>如果希望演示文稿中包含两种或更多种不同的样式或</a:t>
            </a:r>
            <a:r>
              <a:rPr lang="zh-CN" altLang="zh-CN" dirty="0" smtClean="0"/>
              <a:t>主题，</a:t>
            </a:r>
            <a:r>
              <a:rPr lang="zh-CN" altLang="zh-CN" dirty="0"/>
              <a:t>则需要为每种不同的主题插入一个幻灯片母版</a:t>
            </a:r>
            <a:r>
              <a:rPr lang="zh-CN" altLang="zh-CN" dirty="0" smtClean="0"/>
              <a:t>。</a:t>
            </a:r>
            <a:endParaRPr lang="en-US" altLang="zh-CN" dirty="0" smtClean="0"/>
          </a:p>
          <a:p>
            <a:pPr lvl="3"/>
            <a:r>
              <a:rPr lang="zh-CN" altLang="zh-CN" dirty="0" smtClean="0"/>
              <a:t>在</a:t>
            </a:r>
            <a:r>
              <a:rPr lang="en-US" altLang="zh-CN" dirty="0"/>
              <a:t>“</a:t>
            </a:r>
            <a:r>
              <a:rPr lang="zh-CN" altLang="zh-CN" dirty="0"/>
              <a:t>幻灯片母版</a:t>
            </a:r>
            <a:r>
              <a:rPr lang="en-US" altLang="zh-CN" dirty="0"/>
              <a:t>”</a:t>
            </a:r>
            <a:r>
              <a:rPr lang="zh-CN" altLang="zh-CN" dirty="0"/>
              <a:t>视图中，点击</a:t>
            </a:r>
            <a:r>
              <a:rPr lang="en-US" altLang="zh-CN" dirty="0"/>
              <a:t>“</a:t>
            </a:r>
            <a:r>
              <a:rPr lang="zh-CN" altLang="zh-CN" dirty="0"/>
              <a:t>幻灯片母板</a:t>
            </a:r>
            <a:r>
              <a:rPr lang="en-US" altLang="zh-CN" dirty="0"/>
              <a:t>”</a:t>
            </a:r>
            <a:r>
              <a:rPr lang="zh-CN" altLang="zh-CN" dirty="0"/>
              <a:t>选项卡</a:t>
            </a:r>
            <a:r>
              <a:rPr lang="zh-CN" altLang="zh-CN" dirty="0" smtClean="0"/>
              <a:t>中的</a:t>
            </a:r>
            <a:r>
              <a:rPr lang="en-US" altLang="zh-CN" dirty="0"/>
              <a:t>“</a:t>
            </a:r>
            <a:r>
              <a:rPr lang="zh-CN" altLang="zh-CN" dirty="0"/>
              <a:t>插入幻灯片母板</a:t>
            </a:r>
            <a:r>
              <a:rPr lang="en-US" altLang="zh-CN" dirty="0"/>
              <a:t>”</a:t>
            </a:r>
            <a:r>
              <a:rPr lang="zh-CN" altLang="zh-CN" dirty="0"/>
              <a:t>按钮，系统即在当前母板之后插入一个</a:t>
            </a:r>
            <a:r>
              <a:rPr lang="zh-CN" altLang="zh-CN" dirty="0" smtClean="0"/>
              <a:t>母板</a:t>
            </a:r>
            <a:r>
              <a:rPr lang="zh-CN" altLang="en-US" dirty="0" smtClean="0"/>
              <a:t>；</a:t>
            </a:r>
            <a:endParaRPr lang="en-US" altLang="zh-CN" dirty="0" smtClean="0"/>
          </a:p>
          <a:p>
            <a:pPr lvl="3"/>
            <a:r>
              <a:rPr lang="zh-CN" altLang="zh-CN" dirty="0" smtClean="0"/>
              <a:t>在</a:t>
            </a:r>
            <a:r>
              <a:rPr lang="zh-CN" altLang="zh-CN" dirty="0"/>
              <a:t>大纲窗格中看到其中有两个幻灯片母版</a:t>
            </a:r>
            <a:r>
              <a:rPr lang="zh-CN" altLang="zh-CN" dirty="0" smtClean="0"/>
              <a:t>。</a:t>
            </a:r>
            <a:endParaRPr lang="zh-CN" altLang="zh-CN" dirty="0"/>
          </a:p>
          <a:p>
            <a:pPr lvl="2"/>
            <a:r>
              <a:rPr lang="zh-CN" altLang="zh-CN" b="1" dirty="0"/>
              <a:t>创建多个幻灯片母板的模板文件</a:t>
            </a:r>
            <a:endParaRPr lang="zh-CN" altLang="zh-CN" dirty="0"/>
          </a:p>
          <a:p>
            <a:pPr lvl="3"/>
            <a:r>
              <a:rPr lang="zh-CN" altLang="zh-CN" dirty="0" smtClean="0"/>
              <a:t>可以</a:t>
            </a:r>
            <a:r>
              <a:rPr lang="zh-CN" altLang="zh-CN" dirty="0"/>
              <a:t>创建一个包含一个或多个幻灯片母版的演示文稿，然后将其另存为</a:t>
            </a:r>
            <a:r>
              <a:rPr lang="en-US" altLang="zh-CN" dirty="0"/>
              <a:t> </a:t>
            </a:r>
            <a:r>
              <a:rPr lang="en-US" altLang="zh-CN" dirty="0" smtClean="0"/>
              <a:t>PowerPoint 2010 </a:t>
            </a:r>
            <a:r>
              <a:rPr lang="zh-CN" altLang="zh-CN" dirty="0"/>
              <a:t>模板</a:t>
            </a:r>
            <a:r>
              <a:rPr lang="en-US" altLang="zh-CN" dirty="0"/>
              <a:t>(.</a:t>
            </a:r>
            <a:r>
              <a:rPr lang="en-US" altLang="zh-CN" dirty="0" err="1" smtClean="0"/>
              <a:t>potx</a:t>
            </a:r>
            <a:r>
              <a:rPr lang="en-US" altLang="zh-CN" dirty="0" smtClean="0"/>
              <a:t>)</a:t>
            </a:r>
            <a:r>
              <a:rPr lang="zh-CN" altLang="zh-CN" dirty="0"/>
              <a:t>文件，并使用该文件创建其他演示文稿</a:t>
            </a:r>
            <a:r>
              <a:rPr lang="zh-CN" altLang="zh-CN" dirty="0" smtClean="0"/>
              <a:t>。</a:t>
            </a:r>
            <a:endParaRPr lang="en-US" altLang="zh-CN" dirty="0" smtClean="0"/>
          </a:p>
          <a:p>
            <a:pPr lvl="2"/>
            <a:r>
              <a:rPr lang="zh-CN" altLang="zh-CN" dirty="0" smtClean="0"/>
              <a:t>备注</a:t>
            </a:r>
            <a:r>
              <a:rPr lang="zh-CN" altLang="zh-CN" dirty="0"/>
              <a:t>母版和讲义母版的修改更为</a:t>
            </a:r>
            <a:r>
              <a:rPr lang="zh-CN" altLang="zh-CN" dirty="0" smtClean="0"/>
              <a:t>简单。</a:t>
            </a:r>
            <a:endParaRPr lang="zh-CN" altLang="zh-CN" dirty="0"/>
          </a:p>
          <a:p>
            <a:pPr lvl="2"/>
            <a:endParaRPr lang="zh-CN" altLang="en-US" dirty="0"/>
          </a:p>
        </p:txBody>
      </p:sp>
      <p:sp>
        <p:nvSpPr>
          <p:cNvPr id="3" name="标题 2"/>
          <p:cNvSpPr>
            <a:spLocks noGrp="1"/>
          </p:cNvSpPr>
          <p:nvPr>
            <p:ph type="title"/>
          </p:nvPr>
        </p:nvSpPr>
        <p:spPr/>
        <p:txBody>
          <a:bodyPr/>
          <a:lstStyle/>
          <a:p>
            <a:r>
              <a:rPr lang="en-US" altLang="zh-CN" b="1" dirty="0"/>
              <a:t>7.3 </a:t>
            </a:r>
            <a:r>
              <a:rPr lang="zh-CN" altLang="zh-CN" b="1" dirty="0"/>
              <a:t>格式化幻灯片</a:t>
            </a:r>
            <a:endParaRPr lang="zh-CN" altLang="en-US" dirty="0"/>
          </a:p>
        </p:txBody>
      </p:sp>
    </p:spTree>
    <p:extLst>
      <p:ext uri="{BB962C8B-B14F-4D97-AF65-F5344CB8AC3E}">
        <p14:creationId xmlns:p14="http://schemas.microsoft.com/office/powerpoint/2010/main" val="16072755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2"/>
            <a:r>
              <a:rPr lang="zh-CN" altLang="zh-CN" b="1" dirty="0"/>
              <a:t>配色方案：</a:t>
            </a:r>
            <a:r>
              <a:rPr lang="zh-CN" altLang="zh-CN" dirty="0"/>
              <a:t>作为一套的八种谐调色</a:t>
            </a:r>
            <a:r>
              <a:rPr lang="zh-CN" altLang="zh-CN" dirty="0" smtClean="0"/>
              <a:t>，包含</a:t>
            </a:r>
            <a:r>
              <a:rPr lang="zh-CN" altLang="zh-CN" dirty="0"/>
              <a:t>背景色、线条和文本颜色以及选择的其他六种使幻灯片更加</a:t>
            </a:r>
            <a:r>
              <a:rPr lang="zh-CN" altLang="zh-CN" dirty="0" smtClean="0"/>
              <a:t>鲜明的</a:t>
            </a:r>
            <a:r>
              <a:rPr lang="zh-CN" altLang="zh-CN" dirty="0"/>
              <a:t>颜色</a:t>
            </a:r>
            <a:r>
              <a:rPr lang="zh-CN" altLang="zh-CN" dirty="0" smtClean="0"/>
              <a:t>。</a:t>
            </a:r>
            <a:endParaRPr lang="en-US" altLang="zh-CN" dirty="0" smtClean="0"/>
          </a:p>
          <a:p>
            <a:pPr lvl="2"/>
            <a:r>
              <a:rPr lang="zh-CN" altLang="zh-CN" b="1" dirty="0"/>
              <a:t>设计模板：</a:t>
            </a:r>
            <a:r>
              <a:rPr lang="zh-CN" altLang="zh-CN" dirty="0"/>
              <a:t>设计模板是一种包含演示文稿样式的文件，扩展名为</a:t>
            </a:r>
            <a:r>
              <a:rPr lang="en-US" altLang="zh-CN" dirty="0"/>
              <a:t>.</a:t>
            </a:r>
            <a:r>
              <a:rPr lang="en-US" altLang="zh-CN" dirty="0" err="1"/>
              <a:t>potx</a:t>
            </a:r>
            <a:r>
              <a:rPr lang="zh-CN" altLang="zh-CN" dirty="0" smtClean="0"/>
              <a:t>。</a:t>
            </a:r>
            <a:endParaRPr lang="en-US" altLang="zh-CN" dirty="0" smtClean="0"/>
          </a:p>
          <a:p>
            <a:pPr lvl="2"/>
            <a:r>
              <a:rPr lang="zh-CN" altLang="zh-CN" b="1" dirty="0"/>
              <a:t>播放：</a:t>
            </a:r>
            <a:r>
              <a:rPr lang="zh-CN" altLang="zh-CN" dirty="0"/>
              <a:t>当制作</a:t>
            </a:r>
            <a:r>
              <a:rPr lang="zh-CN" altLang="zh-CN" dirty="0" smtClean="0"/>
              <a:t>好演示</a:t>
            </a:r>
            <a:r>
              <a:rPr lang="zh-CN" altLang="zh-CN" dirty="0"/>
              <a:t>文稿后</a:t>
            </a:r>
            <a:r>
              <a:rPr lang="zh-CN" altLang="zh-CN" dirty="0" smtClean="0"/>
              <a:t>，进行</a:t>
            </a:r>
            <a:r>
              <a:rPr lang="zh-CN" altLang="zh-CN" dirty="0"/>
              <a:t>信息展示</a:t>
            </a:r>
            <a:r>
              <a:rPr lang="zh-CN" altLang="zh-CN" dirty="0" smtClean="0"/>
              <a:t>的重要</a:t>
            </a:r>
            <a:r>
              <a:rPr lang="zh-CN" altLang="zh-CN" dirty="0"/>
              <a:t>环节</a:t>
            </a:r>
            <a:r>
              <a:rPr lang="zh-CN" altLang="zh-CN" dirty="0" smtClean="0"/>
              <a:t>。</a:t>
            </a:r>
            <a:endParaRPr lang="en-US" altLang="zh-CN" dirty="0" smtClean="0"/>
          </a:p>
          <a:p>
            <a:pPr lvl="2"/>
            <a:r>
              <a:rPr lang="zh-CN" altLang="zh-CN" b="1" dirty="0"/>
              <a:t>页面</a:t>
            </a:r>
            <a:r>
              <a:rPr lang="zh-CN" altLang="zh-CN" b="1" dirty="0" smtClean="0"/>
              <a:t>：</a:t>
            </a:r>
            <a:r>
              <a:rPr lang="zh-CN" altLang="zh-CN" dirty="0" smtClean="0"/>
              <a:t>由</a:t>
            </a:r>
            <a:r>
              <a:rPr lang="zh-CN" altLang="zh-CN" dirty="0"/>
              <a:t>幻灯片的尺寸、方向、编号起始页等参数构成的。</a:t>
            </a:r>
          </a:p>
          <a:p>
            <a:pPr lvl="2"/>
            <a:endParaRPr lang="zh-CN" altLang="en-US" dirty="0"/>
          </a:p>
        </p:txBody>
      </p:sp>
      <p:sp>
        <p:nvSpPr>
          <p:cNvPr id="3" name="标题 2"/>
          <p:cNvSpPr>
            <a:spLocks noGrp="1"/>
          </p:cNvSpPr>
          <p:nvPr>
            <p:ph type="title"/>
          </p:nvPr>
        </p:nvSpPr>
        <p:spPr/>
        <p:txBody>
          <a:bodyPr/>
          <a:lstStyle/>
          <a:p>
            <a:r>
              <a:rPr lang="en-US" altLang="zh-CN" b="1" dirty="0"/>
              <a:t>7.1  </a:t>
            </a:r>
            <a:r>
              <a:rPr lang="en-US" altLang="zh-CN" b="1" dirty="0" smtClean="0"/>
              <a:t>PowerPoint </a:t>
            </a:r>
            <a:r>
              <a:rPr lang="en-US" altLang="zh-CN" b="1" dirty="0"/>
              <a:t>2010</a:t>
            </a:r>
            <a:r>
              <a:rPr lang="zh-CN" altLang="en-US" b="1" dirty="0"/>
              <a:t>基本操作</a:t>
            </a:r>
            <a:endParaRPr lang="zh-CN" altLang="en-US" dirty="0"/>
          </a:p>
        </p:txBody>
      </p:sp>
    </p:spTree>
    <p:extLst>
      <p:ext uri="{BB962C8B-B14F-4D97-AF65-F5344CB8AC3E}">
        <p14:creationId xmlns:p14="http://schemas.microsoft.com/office/powerpoint/2010/main" val="13106571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b="1" dirty="0"/>
              <a:t>7.4.1  </a:t>
            </a:r>
            <a:r>
              <a:rPr lang="zh-CN" altLang="zh-CN" b="1" dirty="0"/>
              <a:t>设置动画效果</a:t>
            </a:r>
          </a:p>
          <a:p>
            <a:pPr marL="301943" lvl="1" indent="0">
              <a:buNone/>
            </a:pPr>
            <a:r>
              <a:rPr lang="en-US" altLang="zh-CN" dirty="0" smtClean="0"/>
              <a:t>          PowerPoint </a:t>
            </a:r>
            <a:r>
              <a:rPr lang="en-US" altLang="zh-CN" dirty="0"/>
              <a:t>2010</a:t>
            </a:r>
            <a:r>
              <a:rPr lang="zh-CN" altLang="zh-CN" dirty="0"/>
              <a:t>提供了动画设置</a:t>
            </a:r>
            <a:r>
              <a:rPr lang="zh-CN" altLang="zh-CN" dirty="0" smtClean="0"/>
              <a:t>技术</a:t>
            </a:r>
            <a:r>
              <a:rPr lang="zh-CN" altLang="en-US" dirty="0" smtClean="0"/>
              <a:t>。</a:t>
            </a:r>
            <a:r>
              <a:rPr lang="zh-CN" altLang="zh-CN" dirty="0" smtClean="0"/>
              <a:t>幻灯片</a:t>
            </a:r>
            <a:r>
              <a:rPr lang="zh-CN" altLang="zh-CN" dirty="0"/>
              <a:t>上每一个</a:t>
            </a:r>
            <a:r>
              <a:rPr lang="zh-CN" altLang="zh-CN" dirty="0" smtClean="0"/>
              <a:t>对象均</a:t>
            </a:r>
            <a:r>
              <a:rPr lang="zh-CN" altLang="zh-CN" dirty="0"/>
              <a:t>可以自定义播放时的动画效果，以突出重点、控制播放顺序，同时增加演示文稿的趣味性。</a:t>
            </a:r>
          </a:p>
          <a:p>
            <a:pPr lvl="1"/>
            <a:r>
              <a:rPr lang="en-US" altLang="zh-CN" b="1" dirty="0" smtClean="0"/>
              <a:t>1.  </a:t>
            </a:r>
            <a:r>
              <a:rPr lang="zh-CN" altLang="zh-CN" b="1" dirty="0" smtClean="0"/>
              <a:t>为</a:t>
            </a:r>
            <a:r>
              <a:rPr lang="zh-CN" altLang="zh-CN" b="1" dirty="0"/>
              <a:t>对象添加动画效果</a:t>
            </a:r>
            <a:endParaRPr lang="zh-CN" altLang="zh-CN" dirty="0"/>
          </a:p>
          <a:p>
            <a:pPr lvl="2"/>
            <a:r>
              <a:rPr lang="zh-CN" altLang="zh-CN" dirty="0"/>
              <a:t>点击幻灯片</a:t>
            </a:r>
            <a:r>
              <a:rPr lang="zh-CN" altLang="zh-CN" dirty="0" smtClean="0"/>
              <a:t>中要</a:t>
            </a:r>
            <a:r>
              <a:rPr lang="zh-CN" altLang="zh-CN" dirty="0"/>
              <a:t>设置动画效果</a:t>
            </a:r>
            <a:r>
              <a:rPr lang="zh-CN" altLang="zh-CN" dirty="0" smtClean="0"/>
              <a:t>的</a:t>
            </a:r>
            <a:r>
              <a:rPr lang="zh-CN" altLang="zh-CN" dirty="0"/>
              <a:t>某个</a:t>
            </a:r>
            <a:r>
              <a:rPr lang="zh-CN" altLang="zh-CN" dirty="0" smtClean="0"/>
              <a:t>对象</a:t>
            </a:r>
            <a:r>
              <a:rPr lang="zh-CN" altLang="en-US" dirty="0" smtClean="0"/>
              <a:t>；</a:t>
            </a:r>
            <a:endParaRPr lang="en-US" altLang="zh-CN" dirty="0" smtClean="0"/>
          </a:p>
          <a:p>
            <a:pPr lvl="2"/>
            <a:r>
              <a:rPr lang="zh-CN" altLang="zh-CN" dirty="0" smtClean="0"/>
              <a:t>选择</a:t>
            </a:r>
            <a:r>
              <a:rPr lang="en-US" altLang="zh-CN" dirty="0"/>
              <a:t>“</a:t>
            </a:r>
            <a:r>
              <a:rPr lang="zh-CN" altLang="zh-CN" dirty="0"/>
              <a:t>动画</a:t>
            </a:r>
            <a:r>
              <a:rPr lang="en-US" altLang="zh-CN" dirty="0"/>
              <a:t>”</a:t>
            </a:r>
            <a:r>
              <a:rPr lang="zh-CN" altLang="zh-CN" dirty="0"/>
              <a:t>选项</a:t>
            </a:r>
            <a:r>
              <a:rPr lang="zh-CN" altLang="zh-CN" dirty="0" smtClean="0"/>
              <a:t>卡</a:t>
            </a:r>
            <a:r>
              <a:rPr lang="zh-CN" altLang="en-US" dirty="0" smtClean="0"/>
              <a:t>中</a:t>
            </a:r>
            <a:r>
              <a:rPr lang="en-US" altLang="zh-CN" dirty="0" smtClean="0"/>
              <a:t>“</a:t>
            </a:r>
            <a:r>
              <a:rPr lang="zh-CN" altLang="zh-CN" dirty="0"/>
              <a:t>动画</a:t>
            </a:r>
            <a:r>
              <a:rPr lang="en-US" altLang="zh-CN" dirty="0"/>
              <a:t>”</a:t>
            </a:r>
            <a:r>
              <a:rPr lang="zh-CN" altLang="zh-CN" dirty="0"/>
              <a:t>命令组的动作按钮列表</a:t>
            </a:r>
            <a:r>
              <a:rPr lang="zh-CN" altLang="zh-CN" dirty="0" smtClean="0"/>
              <a:t>中</a:t>
            </a:r>
            <a:r>
              <a:rPr lang="zh-CN" altLang="en-US" dirty="0" smtClean="0"/>
              <a:t>的相应按钮；</a:t>
            </a:r>
            <a:endParaRPr lang="en-US" altLang="zh-CN" dirty="0" smtClean="0"/>
          </a:p>
          <a:p>
            <a:pPr lvl="2"/>
            <a:r>
              <a:rPr lang="zh-CN" altLang="zh-CN" dirty="0" smtClean="0"/>
              <a:t>设置对象</a:t>
            </a:r>
            <a:r>
              <a:rPr lang="zh-CN" altLang="zh-CN" dirty="0"/>
              <a:t>即完成一次与按钮规定的动作一致的动画预览</a:t>
            </a:r>
            <a:r>
              <a:rPr lang="zh-CN" altLang="zh-CN" dirty="0" smtClean="0"/>
              <a:t>。</a:t>
            </a:r>
            <a:endParaRPr lang="en-US" altLang="zh-CN" dirty="0" smtClean="0"/>
          </a:p>
          <a:p>
            <a:pPr lvl="2"/>
            <a:r>
              <a:rPr lang="zh-CN" altLang="zh-CN" dirty="0" smtClean="0"/>
              <a:t>点击</a:t>
            </a:r>
            <a:r>
              <a:rPr lang="en-US" altLang="zh-CN" dirty="0"/>
              <a:t>“</a:t>
            </a:r>
            <a:r>
              <a:rPr lang="zh-CN" altLang="zh-CN" dirty="0"/>
              <a:t>动画</a:t>
            </a:r>
            <a:r>
              <a:rPr lang="en-US" altLang="zh-CN" dirty="0"/>
              <a:t>”</a:t>
            </a:r>
            <a:r>
              <a:rPr lang="zh-CN" altLang="zh-CN" dirty="0"/>
              <a:t>按钮展示区右侧的</a:t>
            </a:r>
            <a:r>
              <a:rPr lang="en-US" altLang="zh-CN" dirty="0"/>
              <a:t>   </a:t>
            </a:r>
            <a:r>
              <a:rPr lang="en-US" altLang="zh-CN" dirty="0" smtClean="0"/>
              <a:t>   </a:t>
            </a:r>
            <a:r>
              <a:rPr lang="zh-CN" altLang="zh-CN" dirty="0" smtClean="0"/>
              <a:t>按钮</a:t>
            </a:r>
            <a:r>
              <a:rPr lang="zh-CN" altLang="zh-CN" dirty="0"/>
              <a:t>，系统将弹出</a:t>
            </a:r>
            <a:r>
              <a:rPr lang="en-US" altLang="zh-CN" dirty="0"/>
              <a:t>PowerPoint 2010</a:t>
            </a:r>
            <a:r>
              <a:rPr lang="zh-CN" altLang="zh-CN" dirty="0"/>
              <a:t>的动画功能项</a:t>
            </a:r>
            <a:r>
              <a:rPr lang="zh-CN" altLang="zh-CN" dirty="0" smtClean="0"/>
              <a:t>列表。</a:t>
            </a:r>
            <a:endParaRPr lang="zh-CN" altLang="en-US" dirty="0"/>
          </a:p>
        </p:txBody>
      </p:sp>
      <p:sp>
        <p:nvSpPr>
          <p:cNvPr id="3" name="标题 2"/>
          <p:cNvSpPr>
            <a:spLocks noGrp="1"/>
          </p:cNvSpPr>
          <p:nvPr>
            <p:ph type="title"/>
          </p:nvPr>
        </p:nvSpPr>
        <p:spPr/>
        <p:txBody>
          <a:bodyPr>
            <a:normAutofit/>
          </a:bodyPr>
          <a:lstStyle/>
          <a:p>
            <a:r>
              <a:rPr lang="en-US" altLang="zh-CN" b="1" dirty="0"/>
              <a:t>7.4  </a:t>
            </a:r>
            <a:r>
              <a:rPr lang="zh-CN" altLang="zh-CN" b="1" dirty="0"/>
              <a:t>设置幻灯片放映</a:t>
            </a:r>
            <a:r>
              <a:rPr lang="zh-CN" altLang="zh-CN" b="1" dirty="0" smtClean="0"/>
              <a:t>效果</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8107" y="5013176"/>
            <a:ext cx="16192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149724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3345821"/>
          </a:xfrm>
        </p:spPr>
        <p:txBody>
          <a:bodyPr>
            <a:normAutofit fontScale="92500"/>
          </a:bodyPr>
          <a:lstStyle/>
          <a:p>
            <a:pPr marL="287337" lvl="3" indent="0">
              <a:buNone/>
            </a:pPr>
            <a:r>
              <a:rPr lang="en-US" altLang="zh-CN" dirty="0" smtClean="0"/>
              <a:t>        PowerPoint </a:t>
            </a:r>
            <a:r>
              <a:rPr lang="en-US" altLang="zh-CN" dirty="0"/>
              <a:t>2010</a:t>
            </a:r>
            <a:r>
              <a:rPr lang="zh-CN" altLang="zh-CN" dirty="0"/>
              <a:t>的动画效果分为</a:t>
            </a:r>
            <a:r>
              <a:rPr lang="en-US" altLang="zh-CN" dirty="0"/>
              <a:t>“</a:t>
            </a:r>
            <a:r>
              <a:rPr lang="zh-CN" altLang="zh-CN" dirty="0"/>
              <a:t>进入</a:t>
            </a:r>
            <a:r>
              <a:rPr lang="en-US" altLang="zh-CN" dirty="0"/>
              <a:t>”</a:t>
            </a:r>
            <a:r>
              <a:rPr lang="zh-CN" altLang="zh-CN" dirty="0"/>
              <a:t>、</a:t>
            </a:r>
            <a:r>
              <a:rPr lang="en-US" altLang="zh-CN" dirty="0"/>
              <a:t>“</a:t>
            </a:r>
            <a:r>
              <a:rPr lang="zh-CN" altLang="zh-CN" dirty="0"/>
              <a:t>强调</a:t>
            </a:r>
            <a:r>
              <a:rPr lang="en-US" altLang="zh-CN" dirty="0"/>
              <a:t>”</a:t>
            </a:r>
            <a:r>
              <a:rPr lang="zh-CN" altLang="zh-CN" dirty="0"/>
              <a:t>、</a:t>
            </a:r>
            <a:r>
              <a:rPr lang="en-US" altLang="zh-CN" dirty="0"/>
              <a:t>“</a:t>
            </a:r>
            <a:r>
              <a:rPr lang="zh-CN" altLang="zh-CN" dirty="0"/>
              <a:t>退出</a:t>
            </a:r>
            <a:r>
              <a:rPr lang="en-US" altLang="zh-CN" dirty="0"/>
              <a:t>”</a:t>
            </a:r>
            <a:r>
              <a:rPr lang="zh-CN" altLang="zh-CN" dirty="0"/>
              <a:t>、</a:t>
            </a:r>
            <a:r>
              <a:rPr lang="en-US" altLang="zh-CN" dirty="0"/>
              <a:t>“</a:t>
            </a:r>
            <a:r>
              <a:rPr lang="zh-CN" altLang="zh-CN" dirty="0"/>
              <a:t>动作路径</a:t>
            </a:r>
            <a:r>
              <a:rPr lang="en-US" altLang="zh-CN" dirty="0"/>
              <a:t>”</a:t>
            </a:r>
            <a:r>
              <a:rPr lang="zh-CN" altLang="zh-CN" dirty="0"/>
              <a:t>四大类，用户可以根据需要</a:t>
            </a:r>
            <a:r>
              <a:rPr lang="zh-CN" altLang="zh-CN" dirty="0" smtClean="0"/>
              <a:t>选择：</a:t>
            </a:r>
            <a:endParaRPr lang="zh-CN" altLang="en-US" dirty="0"/>
          </a:p>
          <a:p>
            <a:pPr lvl="2"/>
            <a:r>
              <a:rPr lang="zh-CN" altLang="zh-CN" b="1" dirty="0"/>
              <a:t>进入类</a:t>
            </a:r>
            <a:r>
              <a:rPr lang="zh-CN" altLang="zh-CN" b="1" dirty="0" smtClean="0"/>
              <a:t>：</a:t>
            </a:r>
            <a:endParaRPr lang="en-US" altLang="zh-CN" b="1" dirty="0" smtClean="0"/>
          </a:p>
          <a:p>
            <a:pPr lvl="3"/>
            <a:r>
              <a:rPr lang="zh-CN" altLang="zh-CN" dirty="0" smtClean="0"/>
              <a:t>让</a:t>
            </a:r>
            <a:r>
              <a:rPr lang="zh-CN" altLang="zh-CN" dirty="0"/>
              <a:t>被设置对象以某种动画效果进入放映屏幕</a:t>
            </a:r>
            <a:r>
              <a:rPr lang="zh-CN" altLang="zh-CN" dirty="0" smtClean="0"/>
              <a:t>。</a:t>
            </a:r>
            <a:endParaRPr lang="en-US" altLang="zh-CN" dirty="0" smtClean="0"/>
          </a:p>
          <a:p>
            <a:pPr lvl="3"/>
            <a:r>
              <a:rPr lang="zh-CN" altLang="zh-CN" dirty="0" smtClean="0"/>
              <a:t>点击</a:t>
            </a:r>
            <a:r>
              <a:rPr lang="en-US" altLang="zh-CN" dirty="0"/>
              <a:t>“</a:t>
            </a:r>
            <a:r>
              <a:rPr lang="zh-CN" altLang="zh-CN" dirty="0"/>
              <a:t>动画效果项列表</a:t>
            </a:r>
            <a:r>
              <a:rPr lang="en-US" altLang="zh-CN" dirty="0"/>
              <a:t>”</a:t>
            </a:r>
            <a:r>
              <a:rPr lang="zh-CN" altLang="zh-CN" dirty="0"/>
              <a:t>中的</a:t>
            </a:r>
            <a:r>
              <a:rPr lang="en-US" altLang="zh-CN" dirty="0"/>
              <a:t>“</a:t>
            </a:r>
            <a:r>
              <a:rPr lang="zh-CN" altLang="zh-CN" dirty="0"/>
              <a:t>更多进入效果</a:t>
            </a:r>
            <a:r>
              <a:rPr lang="en-US" altLang="zh-CN" dirty="0"/>
              <a:t>…”</a:t>
            </a:r>
            <a:r>
              <a:rPr lang="zh-CN" altLang="zh-CN" dirty="0"/>
              <a:t>项，系统将弹</a:t>
            </a:r>
            <a:r>
              <a:rPr lang="zh-CN" altLang="zh-CN" dirty="0" smtClean="0"/>
              <a:t>出</a:t>
            </a:r>
            <a:r>
              <a:rPr lang="en-US" altLang="zh-CN" dirty="0" smtClean="0"/>
              <a:t>“</a:t>
            </a:r>
            <a:r>
              <a:rPr lang="zh-CN" altLang="zh-CN" dirty="0"/>
              <a:t>更多进入效果</a:t>
            </a:r>
            <a:r>
              <a:rPr lang="en-US" altLang="zh-CN" dirty="0"/>
              <a:t>”</a:t>
            </a:r>
            <a:r>
              <a:rPr lang="zh-CN" altLang="zh-CN" dirty="0"/>
              <a:t>对话框。所选对象可任选其中一种进入动画</a:t>
            </a:r>
            <a:r>
              <a:rPr lang="zh-CN" altLang="zh-CN" dirty="0" smtClean="0"/>
              <a:t>效</a:t>
            </a:r>
            <a:r>
              <a:rPr lang="zh-CN" altLang="en-US" dirty="0" smtClean="0"/>
              <a:t>果。</a:t>
            </a:r>
            <a:endParaRPr lang="zh-CN" altLang="zh-CN" dirty="0"/>
          </a:p>
          <a:p>
            <a:pPr lvl="2"/>
            <a:r>
              <a:rPr lang="zh-CN" altLang="zh-CN" b="1" dirty="0"/>
              <a:t>强调类</a:t>
            </a:r>
            <a:r>
              <a:rPr lang="zh-CN" altLang="zh-CN" b="1" dirty="0" smtClean="0"/>
              <a:t>：</a:t>
            </a:r>
            <a:endParaRPr lang="en-US" altLang="zh-CN" b="1" dirty="0" smtClean="0"/>
          </a:p>
          <a:p>
            <a:pPr lvl="3"/>
            <a:r>
              <a:rPr lang="zh-CN" altLang="zh-CN" dirty="0" smtClean="0"/>
              <a:t>让</a:t>
            </a:r>
            <a:r>
              <a:rPr lang="zh-CN" altLang="zh-CN" dirty="0"/>
              <a:t>被设置对象在放映屏幕上展现某种强调或突出的动画</a:t>
            </a:r>
            <a:r>
              <a:rPr lang="zh-CN" altLang="zh-CN" dirty="0" smtClean="0"/>
              <a:t>效果</a:t>
            </a:r>
            <a:r>
              <a:rPr lang="zh-CN" altLang="en-US" dirty="0" smtClean="0"/>
              <a:t>；</a:t>
            </a:r>
            <a:endParaRPr lang="en-US" altLang="zh-CN" dirty="0" smtClean="0"/>
          </a:p>
          <a:p>
            <a:pPr lvl="3"/>
            <a:r>
              <a:rPr lang="zh-CN" altLang="zh-CN" dirty="0" smtClean="0"/>
              <a:t>点击</a:t>
            </a:r>
            <a:r>
              <a:rPr lang="en-US" altLang="zh-CN" dirty="0"/>
              <a:t>“</a:t>
            </a:r>
            <a:r>
              <a:rPr lang="zh-CN" altLang="zh-CN" dirty="0"/>
              <a:t>动画效果项列表</a:t>
            </a:r>
            <a:r>
              <a:rPr lang="en-US" altLang="zh-CN" dirty="0"/>
              <a:t>”</a:t>
            </a:r>
            <a:r>
              <a:rPr lang="zh-CN" altLang="zh-CN" dirty="0"/>
              <a:t>中的</a:t>
            </a:r>
            <a:r>
              <a:rPr lang="en-US" altLang="zh-CN" dirty="0"/>
              <a:t>“</a:t>
            </a:r>
            <a:r>
              <a:rPr lang="zh-CN" altLang="zh-CN" dirty="0"/>
              <a:t>更多强调效果</a:t>
            </a:r>
            <a:r>
              <a:rPr lang="en-US" altLang="zh-CN" dirty="0"/>
              <a:t>…”</a:t>
            </a:r>
            <a:r>
              <a:rPr lang="zh-CN" altLang="zh-CN" dirty="0"/>
              <a:t>项，系统将弹</a:t>
            </a:r>
            <a:r>
              <a:rPr lang="zh-CN" altLang="zh-CN" dirty="0" smtClean="0"/>
              <a:t>出</a:t>
            </a:r>
            <a:r>
              <a:rPr lang="en-US" altLang="zh-CN" dirty="0" smtClean="0"/>
              <a:t>“</a:t>
            </a:r>
            <a:r>
              <a:rPr lang="zh-CN" altLang="zh-CN" dirty="0"/>
              <a:t>更多强调效果</a:t>
            </a:r>
            <a:r>
              <a:rPr lang="en-US" altLang="zh-CN" dirty="0"/>
              <a:t>”</a:t>
            </a:r>
            <a:r>
              <a:rPr lang="zh-CN" altLang="zh-CN" dirty="0"/>
              <a:t>对话框。所选对象可任选其中一种强调动画</a:t>
            </a:r>
            <a:r>
              <a:rPr lang="zh-CN" altLang="zh-CN" dirty="0" smtClean="0"/>
              <a:t>效果</a:t>
            </a:r>
            <a:r>
              <a:rPr lang="zh-CN" altLang="en-US" dirty="0" smtClean="0"/>
              <a:t>。</a:t>
            </a:r>
            <a:endParaRPr lang="zh-CN" altLang="zh-CN" dirty="0"/>
          </a:p>
        </p:txBody>
      </p:sp>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spTree>
    <p:extLst>
      <p:ext uri="{BB962C8B-B14F-4D97-AF65-F5344CB8AC3E}">
        <p14:creationId xmlns:p14="http://schemas.microsoft.com/office/powerpoint/2010/main" val="206877399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201806"/>
          </a:xfrm>
        </p:spPr>
        <p:txBody>
          <a:bodyPr>
            <a:normAutofit/>
          </a:bodyPr>
          <a:lstStyle/>
          <a:p>
            <a:pPr lvl="3"/>
            <a:r>
              <a:rPr lang="zh-CN" altLang="zh-CN" b="1" dirty="0"/>
              <a:t>退出类</a:t>
            </a:r>
            <a:r>
              <a:rPr lang="zh-CN" altLang="zh-CN" b="1" dirty="0" smtClean="0"/>
              <a:t>：</a:t>
            </a:r>
            <a:endParaRPr lang="en-US" altLang="zh-CN" b="1" dirty="0" smtClean="0"/>
          </a:p>
          <a:p>
            <a:pPr lvl="4"/>
            <a:r>
              <a:rPr lang="zh-CN" altLang="zh-CN" dirty="0" smtClean="0"/>
              <a:t>让</a:t>
            </a:r>
            <a:r>
              <a:rPr lang="zh-CN" altLang="zh-CN" dirty="0"/>
              <a:t>被设置对象在放映屏幕上消失的动画</a:t>
            </a:r>
            <a:r>
              <a:rPr lang="zh-CN" altLang="zh-CN" dirty="0" smtClean="0"/>
              <a:t>效果</a:t>
            </a:r>
            <a:r>
              <a:rPr lang="zh-CN" altLang="en-US" dirty="0" smtClean="0"/>
              <a:t>；</a:t>
            </a:r>
            <a:endParaRPr lang="en-US" altLang="zh-CN" dirty="0" smtClean="0"/>
          </a:p>
          <a:p>
            <a:pPr lvl="4"/>
            <a:r>
              <a:rPr lang="zh-CN" altLang="zh-CN" dirty="0" smtClean="0"/>
              <a:t>点击</a:t>
            </a:r>
            <a:r>
              <a:rPr lang="en-US" altLang="zh-CN" dirty="0"/>
              <a:t>“</a:t>
            </a:r>
            <a:r>
              <a:rPr lang="zh-CN" altLang="zh-CN" dirty="0"/>
              <a:t>动画效果项列表</a:t>
            </a:r>
            <a:r>
              <a:rPr lang="en-US" altLang="zh-CN" dirty="0"/>
              <a:t>”</a:t>
            </a:r>
            <a:r>
              <a:rPr lang="zh-CN" altLang="zh-CN" dirty="0"/>
              <a:t>中的</a:t>
            </a:r>
            <a:r>
              <a:rPr lang="en-US" altLang="zh-CN" dirty="0"/>
              <a:t>“</a:t>
            </a:r>
            <a:r>
              <a:rPr lang="zh-CN" altLang="zh-CN" dirty="0"/>
              <a:t>更多退出效果</a:t>
            </a:r>
            <a:r>
              <a:rPr lang="en-US" altLang="zh-CN" dirty="0"/>
              <a:t>…”</a:t>
            </a:r>
            <a:r>
              <a:rPr lang="zh-CN" altLang="zh-CN" dirty="0"/>
              <a:t>项，系统将弹</a:t>
            </a:r>
            <a:r>
              <a:rPr lang="zh-CN" altLang="zh-CN" dirty="0" smtClean="0"/>
              <a:t>出</a:t>
            </a:r>
            <a:r>
              <a:rPr lang="en-US" altLang="zh-CN" dirty="0" smtClean="0"/>
              <a:t>“</a:t>
            </a:r>
            <a:r>
              <a:rPr lang="zh-CN" altLang="zh-CN" dirty="0"/>
              <a:t>更多退出效果</a:t>
            </a:r>
            <a:r>
              <a:rPr lang="en-US" altLang="zh-CN" dirty="0"/>
              <a:t>”</a:t>
            </a:r>
            <a:r>
              <a:rPr lang="zh-CN" altLang="zh-CN" dirty="0"/>
              <a:t>对话框。所选对象可任选其中一种退出动画效果；</a:t>
            </a:r>
          </a:p>
          <a:p>
            <a:pPr lvl="3"/>
            <a:r>
              <a:rPr lang="zh-CN" altLang="zh-CN" b="1" dirty="0"/>
              <a:t>动作路径</a:t>
            </a:r>
            <a:r>
              <a:rPr lang="zh-CN" altLang="zh-CN" b="1" dirty="0" smtClean="0"/>
              <a:t>：</a:t>
            </a:r>
            <a:endParaRPr lang="en-US" altLang="zh-CN" b="1" dirty="0" smtClean="0"/>
          </a:p>
          <a:p>
            <a:pPr lvl="4"/>
            <a:r>
              <a:rPr lang="zh-CN" altLang="zh-CN" dirty="0" smtClean="0"/>
              <a:t>让</a:t>
            </a:r>
            <a:r>
              <a:rPr lang="zh-CN" altLang="zh-CN" dirty="0"/>
              <a:t>被设置对象以某种指定的模式移动的动画</a:t>
            </a:r>
            <a:r>
              <a:rPr lang="zh-CN" altLang="zh-CN" dirty="0" smtClean="0"/>
              <a:t>效果</a:t>
            </a:r>
            <a:r>
              <a:rPr lang="zh-CN" altLang="en-US" dirty="0" smtClean="0"/>
              <a:t>；</a:t>
            </a:r>
            <a:endParaRPr lang="en-US" altLang="zh-CN" dirty="0" smtClean="0"/>
          </a:p>
          <a:p>
            <a:pPr lvl="4"/>
            <a:r>
              <a:rPr lang="zh-CN" altLang="zh-CN" dirty="0" smtClean="0"/>
              <a:t>点击</a:t>
            </a:r>
            <a:r>
              <a:rPr lang="en-US" altLang="zh-CN" dirty="0"/>
              <a:t>“</a:t>
            </a:r>
            <a:r>
              <a:rPr lang="zh-CN" altLang="zh-CN" dirty="0"/>
              <a:t>动画效果项列表</a:t>
            </a:r>
            <a:r>
              <a:rPr lang="en-US" altLang="zh-CN" dirty="0"/>
              <a:t>”</a:t>
            </a:r>
            <a:r>
              <a:rPr lang="zh-CN" altLang="zh-CN" dirty="0"/>
              <a:t>中的</a:t>
            </a:r>
            <a:r>
              <a:rPr lang="en-US" altLang="zh-CN" dirty="0"/>
              <a:t>“</a:t>
            </a:r>
            <a:r>
              <a:rPr lang="zh-CN" altLang="zh-CN" dirty="0"/>
              <a:t>其他动作路径</a:t>
            </a:r>
            <a:r>
              <a:rPr lang="en-US" altLang="zh-CN" dirty="0"/>
              <a:t>…”</a:t>
            </a:r>
            <a:r>
              <a:rPr lang="zh-CN" altLang="zh-CN" dirty="0"/>
              <a:t>项，系统将弹</a:t>
            </a:r>
            <a:r>
              <a:rPr lang="zh-CN" altLang="zh-CN" dirty="0" smtClean="0"/>
              <a:t>出</a:t>
            </a:r>
            <a:r>
              <a:rPr lang="en-US" altLang="zh-CN" dirty="0" smtClean="0"/>
              <a:t>“</a:t>
            </a:r>
            <a:r>
              <a:rPr lang="zh-CN" altLang="zh-CN" dirty="0"/>
              <a:t>更改动作路径</a:t>
            </a:r>
            <a:r>
              <a:rPr lang="en-US" altLang="zh-CN" dirty="0"/>
              <a:t>”</a:t>
            </a:r>
            <a:r>
              <a:rPr lang="zh-CN" altLang="zh-CN" dirty="0"/>
              <a:t>对话框。所选对象可任选其中一种动作路径动画</a:t>
            </a:r>
            <a:r>
              <a:rPr lang="zh-CN" altLang="zh-CN" dirty="0" smtClean="0"/>
              <a:t>效果</a:t>
            </a:r>
            <a:r>
              <a:rPr lang="zh-CN" altLang="en-US" dirty="0" smtClean="0"/>
              <a:t>。</a:t>
            </a:r>
            <a:endParaRPr lang="zh-CN" altLang="zh-CN" dirty="0"/>
          </a:p>
          <a:p>
            <a:pPr lvl="1"/>
            <a:endParaRPr lang="zh-CN" altLang="en-US" dirty="0"/>
          </a:p>
          <a:p>
            <a:endParaRPr lang="zh-CN" altLang="en-US" dirty="0"/>
          </a:p>
        </p:txBody>
      </p:sp>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spTree>
    <p:extLst>
      <p:ext uri="{BB962C8B-B14F-4D97-AF65-F5344CB8AC3E}">
        <p14:creationId xmlns:p14="http://schemas.microsoft.com/office/powerpoint/2010/main" val="32521551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581343" lvl="2" indent="0">
              <a:buNone/>
            </a:pPr>
            <a:r>
              <a:rPr lang="en-US" altLang="zh-CN" dirty="0" smtClean="0"/>
              <a:t>         </a:t>
            </a:r>
            <a:r>
              <a:rPr lang="zh-CN" altLang="zh-CN" dirty="0" smtClean="0"/>
              <a:t>在</a:t>
            </a:r>
            <a:r>
              <a:rPr lang="zh-CN" altLang="zh-CN" dirty="0"/>
              <a:t>设置动画效果类型的同时，还可以对动画效果中的触发方式、速度、方向</a:t>
            </a:r>
            <a:r>
              <a:rPr lang="zh-CN" altLang="zh-CN" dirty="0" smtClean="0"/>
              <a:t>、声音</a:t>
            </a:r>
            <a:r>
              <a:rPr lang="zh-CN" altLang="zh-CN" dirty="0"/>
              <a:t>、动画播放次数等参数进行详细</a:t>
            </a:r>
            <a:r>
              <a:rPr lang="zh-CN" altLang="zh-CN" dirty="0" smtClean="0"/>
              <a:t>设置。</a:t>
            </a:r>
            <a:r>
              <a:rPr lang="zh-CN" altLang="zh-CN" dirty="0"/>
              <a:t>主要设置参数包括：</a:t>
            </a:r>
          </a:p>
          <a:p>
            <a:pPr lvl="3"/>
            <a:r>
              <a:rPr lang="zh-CN" altLang="zh-CN" b="1" dirty="0"/>
              <a:t>方向：</a:t>
            </a:r>
            <a:r>
              <a:rPr lang="zh-CN" altLang="zh-CN" dirty="0"/>
              <a:t>设置动画对象在屏幕上移动的</a:t>
            </a:r>
            <a:r>
              <a:rPr lang="zh-CN" altLang="zh-CN" dirty="0" smtClean="0"/>
              <a:t>方向</a:t>
            </a:r>
            <a:r>
              <a:rPr lang="zh-CN" altLang="en-US" dirty="0" smtClean="0"/>
              <a:t>，</a:t>
            </a:r>
            <a:r>
              <a:rPr lang="zh-CN" altLang="zh-CN" dirty="0" smtClean="0"/>
              <a:t>由</a:t>
            </a:r>
            <a:r>
              <a:rPr lang="en-US" altLang="zh-CN" dirty="0"/>
              <a:t>“</a:t>
            </a:r>
            <a:r>
              <a:rPr lang="zh-CN" altLang="zh-CN" dirty="0"/>
              <a:t>效果选项</a:t>
            </a:r>
            <a:r>
              <a:rPr lang="en-US" altLang="zh-CN" dirty="0"/>
              <a:t>”</a:t>
            </a:r>
            <a:r>
              <a:rPr lang="zh-CN" altLang="zh-CN" dirty="0"/>
              <a:t>按钮设置；</a:t>
            </a:r>
          </a:p>
          <a:p>
            <a:pPr lvl="3"/>
            <a:r>
              <a:rPr lang="zh-CN" altLang="zh-CN" b="1" dirty="0"/>
              <a:t>开始：</a:t>
            </a:r>
            <a:r>
              <a:rPr lang="zh-CN" altLang="zh-CN" dirty="0"/>
              <a:t>设置动画启动的方式</a:t>
            </a:r>
            <a:r>
              <a:rPr lang="zh-CN" altLang="zh-CN" dirty="0" smtClean="0"/>
              <a:t>，由</a:t>
            </a:r>
            <a:r>
              <a:rPr lang="en-US" altLang="zh-CN" dirty="0"/>
              <a:t>“</a:t>
            </a:r>
            <a:r>
              <a:rPr lang="zh-CN" altLang="zh-CN" dirty="0"/>
              <a:t>开始</a:t>
            </a:r>
            <a:r>
              <a:rPr lang="en-US" altLang="zh-CN" dirty="0"/>
              <a:t>”</a:t>
            </a:r>
            <a:r>
              <a:rPr lang="zh-CN" altLang="zh-CN" dirty="0"/>
              <a:t>列表框设置；</a:t>
            </a:r>
          </a:p>
          <a:p>
            <a:pPr lvl="3"/>
            <a:r>
              <a:rPr lang="zh-CN" altLang="zh-CN" b="1" dirty="0"/>
              <a:t>持续时间：</a:t>
            </a:r>
            <a:r>
              <a:rPr lang="zh-CN" altLang="zh-CN" dirty="0"/>
              <a:t>设置动画的</a:t>
            </a:r>
            <a:r>
              <a:rPr lang="zh-CN" altLang="zh-CN" dirty="0" smtClean="0"/>
              <a:t>快慢。</a:t>
            </a:r>
            <a:r>
              <a:rPr lang="zh-CN" altLang="zh-CN" dirty="0"/>
              <a:t>由</a:t>
            </a:r>
            <a:r>
              <a:rPr lang="en-US" altLang="zh-CN" dirty="0"/>
              <a:t>“</a:t>
            </a:r>
            <a:r>
              <a:rPr lang="zh-CN" altLang="zh-CN" dirty="0"/>
              <a:t>持续时间</a:t>
            </a:r>
            <a:r>
              <a:rPr lang="en-US" altLang="zh-CN" dirty="0"/>
              <a:t>”</a:t>
            </a:r>
            <a:r>
              <a:rPr lang="zh-CN" altLang="zh-CN" dirty="0"/>
              <a:t>列表框设置；</a:t>
            </a:r>
          </a:p>
          <a:p>
            <a:pPr lvl="3"/>
            <a:r>
              <a:rPr lang="zh-CN" altLang="zh-CN" b="1" dirty="0"/>
              <a:t>延迟：</a:t>
            </a:r>
            <a:r>
              <a:rPr lang="zh-CN" altLang="zh-CN" dirty="0"/>
              <a:t>设置动画滞后动作时间</a:t>
            </a:r>
            <a:r>
              <a:rPr lang="zh-CN" altLang="zh-CN" dirty="0" smtClean="0"/>
              <a:t>，由</a:t>
            </a:r>
            <a:r>
              <a:rPr lang="en-US" altLang="zh-CN" dirty="0"/>
              <a:t>“</a:t>
            </a:r>
            <a:r>
              <a:rPr lang="zh-CN" altLang="zh-CN" dirty="0"/>
              <a:t>延迟</a:t>
            </a:r>
            <a:r>
              <a:rPr lang="en-US" altLang="zh-CN" dirty="0"/>
              <a:t>”</a:t>
            </a:r>
            <a:r>
              <a:rPr lang="zh-CN" altLang="zh-CN" dirty="0"/>
              <a:t>列表框设置；</a:t>
            </a:r>
          </a:p>
          <a:p>
            <a:pPr lvl="3"/>
            <a:r>
              <a:rPr lang="zh-CN" altLang="zh-CN" b="1" dirty="0"/>
              <a:t>声音：</a:t>
            </a:r>
            <a:r>
              <a:rPr lang="zh-CN" altLang="zh-CN" dirty="0" smtClean="0"/>
              <a:t>设置伴音</a:t>
            </a:r>
            <a:r>
              <a:rPr lang="zh-CN" altLang="zh-CN" dirty="0"/>
              <a:t>效果。在</a:t>
            </a:r>
            <a:r>
              <a:rPr lang="en-US" altLang="zh-CN" dirty="0"/>
              <a:t>“</a:t>
            </a:r>
            <a:r>
              <a:rPr lang="zh-CN" altLang="zh-CN" dirty="0"/>
              <a:t>效果选项</a:t>
            </a:r>
            <a:r>
              <a:rPr lang="en-US" altLang="zh-CN" dirty="0"/>
              <a:t>”</a:t>
            </a:r>
            <a:r>
              <a:rPr lang="zh-CN" altLang="zh-CN" dirty="0"/>
              <a:t>对话框中的</a:t>
            </a:r>
            <a:r>
              <a:rPr lang="en-US" altLang="zh-CN" dirty="0"/>
              <a:t>“</a:t>
            </a:r>
            <a:r>
              <a:rPr lang="zh-CN" altLang="zh-CN" dirty="0"/>
              <a:t>效果</a:t>
            </a:r>
            <a:r>
              <a:rPr lang="en-US" altLang="zh-CN" dirty="0"/>
              <a:t>”</a:t>
            </a:r>
            <a:r>
              <a:rPr lang="zh-CN" altLang="zh-CN" dirty="0"/>
              <a:t>选项卡中设置</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spTree>
    <p:extLst>
      <p:ext uri="{BB962C8B-B14F-4D97-AF65-F5344CB8AC3E}">
        <p14:creationId xmlns:p14="http://schemas.microsoft.com/office/powerpoint/2010/main" val="3807115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grpSp>
        <p:nvGrpSpPr>
          <p:cNvPr id="4" name="Group 2"/>
          <p:cNvGrpSpPr>
            <a:grpSpLocks/>
          </p:cNvGrpSpPr>
          <p:nvPr/>
        </p:nvGrpSpPr>
        <p:grpSpPr bwMode="auto">
          <a:xfrm>
            <a:off x="467544" y="1700808"/>
            <a:ext cx="7461527" cy="4403140"/>
            <a:chOff x="1800" y="5967"/>
            <a:chExt cx="7970" cy="4098"/>
          </a:xfrm>
        </p:grpSpPr>
        <p:pic>
          <p:nvPicPr>
            <p:cNvPr id="5123"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0" y="5967"/>
              <a:ext cx="5287" cy="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2" y="5967"/>
              <a:ext cx="2508" cy="4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1907704" y="6095279"/>
            <a:ext cx="6021367" cy="369332"/>
          </a:xfrm>
          <a:prstGeom prst="rect">
            <a:avLst/>
          </a:prstGeom>
        </p:spPr>
        <p:txBody>
          <a:bodyPr wrap="square">
            <a:spAutoFit/>
          </a:bodyPr>
          <a:lstStyle/>
          <a:p>
            <a:r>
              <a:rPr lang="zh-CN" altLang="zh-CN" dirty="0"/>
              <a:t> 图</a:t>
            </a:r>
            <a:r>
              <a:rPr lang="en-US" altLang="zh-CN" dirty="0"/>
              <a:t> 7-26  </a:t>
            </a:r>
            <a:r>
              <a:rPr lang="zh-CN" altLang="zh-CN" dirty="0"/>
              <a:t>自定义动画对话框</a:t>
            </a:r>
            <a:r>
              <a:rPr lang="en-US" altLang="zh-CN" dirty="0"/>
              <a:t>                </a:t>
            </a:r>
            <a:r>
              <a:rPr lang="zh-CN" altLang="zh-CN" dirty="0"/>
              <a:t>图</a:t>
            </a:r>
            <a:r>
              <a:rPr lang="en-US" altLang="zh-CN" dirty="0"/>
              <a:t> 7-27</a:t>
            </a:r>
            <a:r>
              <a:rPr lang="zh-CN" altLang="zh-CN" dirty="0"/>
              <a:t>自定义动画序列</a:t>
            </a:r>
            <a:endParaRPr lang="zh-CN" altLang="en-US" dirty="0"/>
          </a:p>
        </p:txBody>
      </p:sp>
    </p:spTree>
    <p:extLst>
      <p:ext uri="{BB962C8B-B14F-4D97-AF65-F5344CB8AC3E}">
        <p14:creationId xmlns:p14="http://schemas.microsoft.com/office/powerpoint/2010/main" val="84185179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smtClean="0"/>
              <a:t>2.  </a:t>
            </a:r>
            <a:r>
              <a:rPr lang="zh-CN" altLang="zh-CN" b="1" dirty="0" smtClean="0"/>
              <a:t>设置</a:t>
            </a:r>
            <a:r>
              <a:rPr lang="zh-CN" altLang="zh-CN" b="1" dirty="0"/>
              <a:t>动画播放顺序</a:t>
            </a:r>
            <a:endParaRPr lang="zh-CN" altLang="zh-CN" dirty="0"/>
          </a:p>
          <a:p>
            <a:pPr lvl="2"/>
            <a:r>
              <a:rPr lang="zh-CN" altLang="zh-CN" dirty="0" smtClean="0"/>
              <a:t>同</a:t>
            </a:r>
            <a:r>
              <a:rPr lang="zh-CN" altLang="zh-CN" dirty="0"/>
              <a:t>一个对象可以进行多次动画</a:t>
            </a:r>
            <a:r>
              <a:rPr lang="zh-CN" altLang="zh-CN" dirty="0" smtClean="0"/>
              <a:t>设置。为</a:t>
            </a:r>
            <a:r>
              <a:rPr lang="zh-CN" altLang="zh-CN" dirty="0"/>
              <a:t>幻灯片中的对象设置了动画后，在对象的左侧会标记其播放的顺序号，在</a:t>
            </a:r>
            <a:r>
              <a:rPr lang="en-US" altLang="zh-CN" dirty="0"/>
              <a:t>“</a:t>
            </a:r>
            <a:r>
              <a:rPr lang="zh-CN" altLang="zh-CN" dirty="0"/>
              <a:t>自定义动画窗格</a:t>
            </a:r>
            <a:r>
              <a:rPr lang="en-US" altLang="zh-CN" dirty="0"/>
              <a:t>”</a:t>
            </a:r>
            <a:r>
              <a:rPr lang="zh-CN" altLang="zh-CN" dirty="0"/>
              <a:t>中会按播放顺序显示动画设置序列。</a:t>
            </a:r>
            <a:r>
              <a:rPr lang="en-US" altLang="zh-CN" dirty="0"/>
              <a:t>PowerPoint 2010</a:t>
            </a:r>
            <a:r>
              <a:rPr lang="zh-CN" altLang="zh-CN" dirty="0"/>
              <a:t>事件的播放顺序将按照此设置序列进行。</a:t>
            </a:r>
          </a:p>
          <a:p>
            <a:pPr lvl="2"/>
            <a:r>
              <a:rPr lang="zh-CN" altLang="zh-CN" dirty="0" smtClean="0"/>
              <a:t>允许</a:t>
            </a:r>
            <a:r>
              <a:rPr lang="zh-CN" altLang="zh-CN" dirty="0"/>
              <a:t>手动修改这些动画事件的</a:t>
            </a:r>
            <a:r>
              <a:rPr lang="zh-CN" altLang="zh-CN" dirty="0" smtClean="0"/>
              <a:t>顺序</a:t>
            </a:r>
            <a:r>
              <a:rPr lang="zh-CN" altLang="en-US" dirty="0" smtClean="0"/>
              <a:t>：</a:t>
            </a:r>
            <a:endParaRPr lang="en-US" altLang="zh-CN" dirty="0" smtClean="0"/>
          </a:p>
          <a:p>
            <a:pPr lvl="3"/>
            <a:r>
              <a:rPr lang="zh-CN" altLang="zh-CN" dirty="0" smtClean="0"/>
              <a:t>点击</a:t>
            </a:r>
            <a:r>
              <a:rPr lang="en-US" altLang="zh-CN" dirty="0"/>
              <a:t>“</a:t>
            </a:r>
            <a:r>
              <a:rPr lang="zh-CN" altLang="zh-CN" dirty="0"/>
              <a:t>动画</a:t>
            </a:r>
            <a:r>
              <a:rPr lang="en-US" altLang="zh-CN" dirty="0"/>
              <a:t>”</a:t>
            </a:r>
            <a:r>
              <a:rPr lang="zh-CN" altLang="zh-CN" dirty="0"/>
              <a:t>选项卡</a:t>
            </a:r>
            <a:r>
              <a:rPr lang="zh-CN" altLang="zh-CN" dirty="0" smtClean="0"/>
              <a:t>中的</a:t>
            </a:r>
            <a:r>
              <a:rPr lang="en-US" altLang="zh-CN" dirty="0"/>
              <a:t>“</a:t>
            </a:r>
            <a:r>
              <a:rPr lang="zh-CN" altLang="zh-CN" dirty="0"/>
              <a:t>动画窗格</a:t>
            </a:r>
            <a:r>
              <a:rPr lang="en-US" altLang="zh-CN" dirty="0"/>
              <a:t>”</a:t>
            </a:r>
            <a:r>
              <a:rPr lang="zh-CN" altLang="zh-CN" dirty="0"/>
              <a:t>按钮，</a:t>
            </a:r>
            <a:r>
              <a:rPr lang="zh-CN" altLang="zh-CN" dirty="0" smtClean="0"/>
              <a:t>即</a:t>
            </a:r>
            <a:r>
              <a:rPr lang="zh-CN" altLang="en-US" dirty="0" smtClean="0"/>
              <a:t>幻灯片</a:t>
            </a:r>
            <a:r>
              <a:rPr lang="zh-CN" altLang="zh-CN" dirty="0" smtClean="0"/>
              <a:t>窗口</a:t>
            </a:r>
            <a:r>
              <a:rPr lang="zh-CN" altLang="zh-CN" dirty="0"/>
              <a:t>的右侧弹出</a:t>
            </a:r>
            <a:r>
              <a:rPr lang="en-US" altLang="zh-CN" dirty="0"/>
              <a:t>“</a:t>
            </a:r>
            <a:r>
              <a:rPr lang="zh-CN" altLang="zh-CN" dirty="0"/>
              <a:t>动画窗格</a:t>
            </a:r>
            <a:r>
              <a:rPr lang="en-US" altLang="zh-CN" dirty="0" smtClean="0"/>
              <a:t>”</a:t>
            </a:r>
            <a:r>
              <a:rPr lang="zh-CN" altLang="en-US" dirty="0" smtClean="0"/>
              <a:t>；</a:t>
            </a:r>
            <a:endParaRPr lang="en-US" altLang="zh-CN" dirty="0" smtClean="0"/>
          </a:p>
          <a:p>
            <a:pPr lvl="3"/>
            <a:r>
              <a:rPr lang="zh-CN" altLang="zh-CN" dirty="0" smtClean="0"/>
              <a:t>从</a:t>
            </a:r>
            <a:r>
              <a:rPr lang="zh-CN" altLang="zh-CN" dirty="0"/>
              <a:t>选中某个动画事件</a:t>
            </a:r>
            <a:r>
              <a:rPr lang="zh-CN" altLang="zh-CN" dirty="0" smtClean="0"/>
              <a:t>，点击</a:t>
            </a:r>
            <a:r>
              <a:rPr lang="en-US" altLang="zh-CN" dirty="0" smtClean="0"/>
              <a:t>“</a:t>
            </a:r>
            <a:r>
              <a:rPr lang="zh-CN" altLang="zh-CN" dirty="0"/>
              <a:t>重新排序</a:t>
            </a:r>
            <a:r>
              <a:rPr lang="en-US" altLang="zh-CN" dirty="0"/>
              <a:t>”</a:t>
            </a:r>
            <a:r>
              <a:rPr lang="zh-CN" altLang="zh-CN" dirty="0"/>
              <a:t>的向上或向下的箭头，即可使所选对象的排列位置发生变化，进而</a:t>
            </a:r>
            <a:r>
              <a:rPr lang="zh-CN" altLang="zh-CN" dirty="0" smtClean="0"/>
              <a:t>改变播放顺序</a:t>
            </a:r>
            <a:r>
              <a:rPr lang="zh-CN" altLang="en-US" dirty="0" smtClean="0"/>
              <a:t>。</a:t>
            </a:r>
            <a:endParaRPr lang="zh-CN" altLang="en-US" dirty="0"/>
          </a:p>
        </p:txBody>
      </p:sp>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spTree>
    <p:extLst>
      <p:ext uri="{BB962C8B-B14F-4D97-AF65-F5344CB8AC3E}">
        <p14:creationId xmlns:p14="http://schemas.microsoft.com/office/powerpoint/2010/main" val="409718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b="1" dirty="0" smtClean="0"/>
              <a:t>3.  </a:t>
            </a:r>
            <a:r>
              <a:rPr lang="zh-CN" altLang="zh-CN" b="1" dirty="0" smtClean="0"/>
              <a:t>修改</a:t>
            </a:r>
            <a:r>
              <a:rPr lang="zh-CN" altLang="zh-CN" b="1" dirty="0"/>
              <a:t>或删除动画</a:t>
            </a:r>
            <a:endParaRPr lang="zh-CN" altLang="zh-CN" dirty="0"/>
          </a:p>
          <a:p>
            <a:pPr lvl="2"/>
            <a:r>
              <a:rPr lang="zh-CN" altLang="zh-CN" dirty="0"/>
              <a:t>在</a:t>
            </a:r>
            <a:r>
              <a:rPr lang="en-US" altLang="zh-CN" dirty="0"/>
              <a:t>“</a:t>
            </a:r>
            <a:r>
              <a:rPr lang="zh-CN" altLang="zh-CN" dirty="0"/>
              <a:t>动画窗格</a:t>
            </a:r>
            <a:r>
              <a:rPr lang="en-US" altLang="zh-CN" dirty="0"/>
              <a:t>”</a:t>
            </a:r>
            <a:r>
              <a:rPr lang="zh-CN" altLang="zh-CN" dirty="0"/>
              <a:t>中，右击某个动画事件，即可弹出其快捷</a:t>
            </a:r>
            <a:r>
              <a:rPr lang="zh-CN" altLang="zh-CN" dirty="0" smtClean="0"/>
              <a:t>菜单</a:t>
            </a:r>
            <a:r>
              <a:rPr lang="zh-CN" altLang="en-US" dirty="0" smtClean="0"/>
              <a:t>；</a:t>
            </a:r>
            <a:endParaRPr lang="en-US" altLang="zh-CN" dirty="0" smtClean="0"/>
          </a:p>
          <a:p>
            <a:pPr lvl="2"/>
            <a:r>
              <a:rPr lang="zh-CN" altLang="zh-CN" dirty="0" smtClean="0"/>
              <a:t>若</a:t>
            </a:r>
            <a:r>
              <a:rPr lang="zh-CN" altLang="zh-CN" dirty="0"/>
              <a:t>点击其中的</a:t>
            </a:r>
            <a:r>
              <a:rPr lang="en-US" altLang="zh-CN" dirty="0"/>
              <a:t>“</a:t>
            </a:r>
            <a:r>
              <a:rPr lang="zh-CN" altLang="zh-CN" dirty="0"/>
              <a:t>删除</a:t>
            </a:r>
            <a:r>
              <a:rPr lang="en-US" altLang="zh-CN" dirty="0"/>
              <a:t>”</a:t>
            </a:r>
            <a:r>
              <a:rPr lang="zh-CN" altLang="zh-CN" dirty="0"/>
              <a:t>项，即可对为该对象添加的动画控制信息进行删除，但相关的对象不会被删除</a:t>
            </a:r>
            <a:r>
              <a:rPr lang="zh-CN" altLang="zh-CN" dirty="0" smtClean="0"/>
              <a:t>；</a:t>
            </a:r>
            <a:endParaRPr lang="en-US" altLang="zh-CN" dirty="0" smtClean="0"/>
          </a:p>
          <a:p>
            <a:pPr lvl="2"/>
            <a:r>
              <a:rPr lang="zh-CN" altLang="zh-CN" dirty="0" smtClean="0"/>
              <a:t>若</a:t>
            </a:r>
            <a:r>
              <a:rPr lang="zh-CN" altLang="zh-CN" dirty="0"/>
              <a:t>点击其他的功能项，则可修改该动画事件的控制信息。</a:t>
            </a:r>
          </a:p>
          <a:p>
            <a:endParaRPr lang="zh-CN" altLang="en-US" dirty="0"/>
          </a:p>
        </p:txBody>
      </p:sp>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spTree>
    <p:extLst>
      <p:ext uri="{BB962C8B-B14F-4D97-AF65-F5344CB8AC3E}">
        <p14:creationId xmlns:p14="http://schemas.microsoft.com/office/powerpoint/2010/main" val="8782596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b="1" dirty="0"/>
              <a:t>7.4.2  </a:t>
            </a:r>
            <a:r>
              <a:rPr lang="zh-CN" altLang="zh-CN" b="1" dirty="0"/>
              <a:t>设置幻灯片切换效果</a:t>
            </a:r>
          </a:p>
          <a:p>
            <a:pPr lvl="1"/>
            <a:r>
              <a:rPr lang="zh-CN" altLang="zh-CN" dirty="0"/>
              <a:t>幻灯片的切换效果是指在放映演示文稿时，整张幻灯片出现时的动画效果</a:t>
            </a:r>
            <a:r>
              <a:rPr lang="zh-CN" altLang="zh-CN" dirty="0" smtClean="0"/>
              <a:t>。</a:t>
            </a:r>
            <a:endParaRPr lang="en-US" altLang="zh-CN" dirty="0" smtClean="0"/>
          </a:p>
          <a:p>
            <a:pPr lvl="1"/>
            <a:r>
              <a:rPr lang="zh-CN" altLang="en-US" dirty="0" smtClean="0"/>
              <a:t>切换效果</a:t>
            </a:r>
            <a:r>
              <a:rPr lang="zh-CN" altLang="zh-CN" dirty="0" smtClean="0"/>
              <a:t>有别</a:t>
            </a:r>
            <a:r>
              <a:rPr lang="zh-CN" altLang="zh-CN" dirty="0"/>
              <a:t>于幻灯片插入对象的动画</a:t>
            </a:r>
            <a:r>
              <a:rPr lang="zh-CN" altLang="zh-CN" dirty="0" smtClean="0"/>
              <a:t>效果</a:t>
            </a:r>
            <a:r>
              <a:rPr lang="zh-CN" altLang="en-US" dirty="0" smtClean="0"/>
              <a:t>。</a:t>
            </a:r>
            <a:endParaRPr lang="zh-CN" altLang="zh-CN" dirty="0"/>
          </a:p>
          <a:p>
            <a:pPr lvl="1"/>
            <a:r>
              <a:rPr lang="zh-CN" altLang="en-US" b="1" dirty="0" smtClean="0"/>
              <a:t>设置幻灯片切换效果的方法</a:t>
            </a:r>
            <a:r>
              <a:rPr lang="en-US" altLang="zh-CN" b="1" dirty="0" smtClean="0"/>
              <a:t>1</a:t>
            </a:r>
            <a:r>
              <a:rPr lang="zh-CN" altLang="en-US" b="1" dirty="0" smtClean="0"/>
              <a:t>：</a:t>
            </a:r>
            <a:endParaRPr lang="en-US" altLang="zh-CN" b="1" dirty="0" smtClean="0"/>
          </a:p>
          <a:p>
            <a:pPr lvl="2"/>
            <a:r>
              <a:rPr lang="zh-CN" altLang="zh-CN" dirty="0" smtClean="0"/>
              <a:t>选中</a:t>
            </a:r>
            <a:r>
              <a:rPr lang="zh-CN" altLang="zh-CN" dirty="0"/>
              <a:t>某个幻灯片，点击</a:t>
            </a:r>
            <a:r>
              <a:rPr lang="en-US" altLang="zh-CN" dirty="0"/>
              <a:t>“</a:t>
            </a:r>
            <a:r>
              <a:rPr lang="zh-CN" altLang="zh-CN" dirty="0"/>
              <a:t>切换</a:t>
            </a:r>
            <a:r>
              <a:rPr lang="en-US" altLang="zh-CN" dirty="0"/>
              <a:t>”</a:t>
            </a:r>
            <a:r>
              <a:rPr lang="zh-CN" altLang="zh-CN" dirty="0"/>
              <a:t>选项卡中</a:t>
            </a:r>
            <a:r>
              <a:rPr lang="en-US" altLang="zh-CN" dirty="0"/>
              <a:t>“</a:t>
            </a:r>
            <a:r>
              <a:rPr lang="zh-CN" altLang="zh-CN" dirty="0"/>
              <a:t>切换到此幻灯片</a:t>
            </a:r>
            <a:r>
              <a:rPr lang="en-US" altLang="zh-CN" dirty="0"/>
              <a:t>”</a:t>
            </a:r>
            <a:r>
              <a:rPr lang="zh-CN" altLang="zh-CN" dirty="0"/>
              <a:t>命令组中所列的某个功能按钮，系统将预览与该切换功能按钮的功能对应幻灯片切换</a:t>
            </a:r>
            <a:r>
              <a:rPr lang="zh-CN" altLang="zh-CN" dirty="0" smtClean="0"/>
              <a:t>效果</a:t>
            </a:r>
            <a:r>
              <a:rPr lang="zh-CN" altLang="en-US" dirty="0" smtClean="0"/>
              <a:t>；</a:t>
            </a:r>
            <a:endParaRPr lang="en-US" altLang="zh-CN" dirty="0" smtClean="0"/>
          </a:p>
          <a:p>
            <a:pPr lvl="2"/>
            <a:r>
              <a:rPr lang="zh-CN" altLang="zh-CN" dirty="0" smtClean="0"/>
              <a:t>若</a:t>
            </a:r>
            <a:r>
              <a:rPr lang="zh-CN" altLang="zh-CN" dirty="0"/>
              <a:t>点击</a:t>
            </a:r>
            <a:r>
              <a:rPr lang="en-US" altLang="zh-CN" dirty="0"/>
              <a:t>“</a:t>
            </a:r>
            <a:r>
              <a:rPr lang="zh-CN" altLang="zh-CN" dirty="0"/>
              <a:t>切换到此幻灯片</a:t>
            </a:r>
            <a:r>
              <a:rPr lang="en-US" altLang="zh-CN" dirty="0"/>
              <a:t>”</a:t>
            </a:r>
            <a:r>
              <a:rPr lang="zh-CN" altLang="zh-CN" dirty="0"/>
              <a:t>命令组中按钮展示区右侧</a:t>
            </a:r>
            <a:r>
              <a:rPr lang="zh-CN" altLang="zh-CN" dirty="0" smtClean="0"/>
              <a:t>的</a:t>
            </a:r>
            <a:r>
              <a:rPr lang="zh-CN" altLang="en-US" dirty="0" smtClean="0"/>
              <a:t>下拉</a:t>
            </a:r>
            <a:r>
              <a:rPr lang="zh-CN" altLang="zh-CN" dirty="0" smtClean="0"/>
              <a:t>按钮</a:t>
            </a:r>
            <a:r>
              <a:rPr lang="zh-CN" altLang="zh-CN" dirty="0"/>
              <a:t>，</a:t>
            </a:r>
            <a:r>
              <a:rPr lang="zh-CN" altLang="zh-CN" dirty="0" smtClean="0"/>
              <a:t>即弹出切换</a:t>
            </a:r>
            <a:r>
              <a:rPr lang="zh-CN" altLang="zh-CN" dirty="0"/>
              <a:t>功能项列表，从中可以选择更多的幻灯片切换效果</a:t>
            </a:r>
            <a:r>
              <a:rPr lang="zh-CN" altLang="zh-CN" dirty="0" smtClean="0"/>
              <a:t>。</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spTree>
    <p:extLst>
      <p:ext uri="{BB962C8B-B14F-4D97-AF65-F5344CB8AC3E}">
        <p14:creationId xmlns:p14="http://schemas.microsoft.com/office/powerpoint/2010/main" val="19446568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pPr lvl="1"/>
            <a:r>
              <a:rPr lang="zh-CN" altLang="zh-CN" dirty="0"/>
              <a:t>切换效果还可以进行以下方面的设置：</a:t>
            </a:r>
          </a:p>
          <a:p>
            <a:pPr lvl="2"/>
            <a:r>
              <a:rPr lang="zh-CN" altLang="zh-CN" b="1" dirty="0"/>
              <a:t>效果选项：</a:t>
            </a:r>
            <a:r>
              <a:rPr lang="zh-CN" altLang="zh-CN" dirty="0"/>
              <a:t>设置幻灯片切换时的动画增加效果</a:t>
            </a:r>
            <a:r>
              <a:rPr lang="zh-CN" altLang="zh-CN" dirty="0" smtClean="0"/>
              <a:t>。点击</a:t>
            </a:r>
            <a:r>
              <a:rPr lang="en-US" altLang="zh-CN" dirty="0" smtClean="0"/>
              <a:t>“</a:t>
            </a:r>
            <a:r>
              <a:rPr lang="zh-CN" altLang="zh-CN" dirty="0"/>
              <a:t>效果选项</a:t>
            </a:r>
            <a:r>
              <a:rPr lang="en-US" altLang="zh-CN" dirty="0"/>
              <a:t>”</a:t>
            </a:r>
            <a:r>
              <a:rPr lang="zh-CN" altLang="zh-CN" dirty="0"/>
              <a:t>按钮，即弹出效果选项列表，从中选择适宜的效果选项即可。</a:t>
            </a:r>
          </a:p>
          <a:p>
            <a:pPr lvl="2"/>
            <a:r>
              <a:rPr lang="zh-CN" altLang="zh-CN" b="1" dirty="0"/>
              <a:t>持续时间：</a:t>
            </a:r>
            <a:r>
              <a:rPr lang="zh-CN" altLang="zh-CN" dirty="0"/>
              <a:t>设置切换动画播放的时间。</a:t>
            </a:r>
            <a:r>
              <a:rPr lang="zh-CN" altLang="zh-CN" dirty="0" smtClean="0"/>
              <a:t>点击</a:t>
            </a:r>
            <a:r>
              <a:rPr lang="en-US" altLang="zh-CN" dirty="0" smtClean="0"/>
              <a:t>“</a:t>
            </a:r>
            <a:r>
              <a:rPr lang="zh-CN" altLang="zh-CN" dirty="0"/>
              <a:t>持续时间</a:t>
            </a:r>
            <a:r>
              <a:rPr lang="en-US" altLang="zh-CN" dirty="0"/>
              <a:t>”</a:t>
            </a:r>
            <a:r>
              <a:rPr lang="zh-CN" altLang="zh-CN" dirty="0"/>
              <a:t>列表框中设置待续时间即可。</a:t>
            </a:r>
          </a:p>
          <a:p>
            <a:pPr lvl="2"/>
            <a:r>
              <a:rPr lang="zh-CN" altLang="zh-CN" b="1" dirty="0"/>
              <a:t>声音：</a:t>
            </a:r>
            <a:r>
              <a:rPr lang="zh-CN" altLang="zh-CN" dirty="0"/>
              <a:t>设置切换动画播放时的声音。</a:t>
            </a:r>
            <a:r>
              <a:rPr lang="zh-CN" altLang="zh-CN" dirty="0" smtClean="0"/>
              <a:t>点击</a:t>
            </a:r>
            <a:r>
              <a:rPr lang="en-US" altLang="zh-CN" dirty="0" smtClean="0"/>
              <a:t>“</a:t>
            </a:r>
            <a:r>
              <a:rPr lang="zh-CN" altLang="zh-CN" dirty="0"/>
              <a:t>声音</a:t>
            </a:r>
            <a:r>
              <a:rPr lang="en-US" altLang="zh-CN" dirty="0"/>
              <a:t>”</a:t>
            </a:r>
            <a:r>
              <a:rPr lang="zh-CN" altLang="zh-CN" dirty="0"/>
              <a:t>列表框中的下拉按钮，从弹出的声音选项列表中，选择适宜的音效选项即可。</a:t>
            </a:r>
          </a:p>
          <a:p>
            <a:pPr lvl="2"/>
            <a:r>
              <a:rPr lang="zh-CN" altLang="zh-CN" b="1" dirty="0"/>
              <a:t>换片方式</a:t>
            </a:r>
            <a:r>
              <a:rPr lang="zh-CN" altLang="zh-CN" dirty="0" smtClean="0"/>
              <a:t>：</a:t>
            </a:r>
            <a:endParaRPr lang="en-US" altLang="zh-CN" dirty="0" smtClean="0"/>
          </a:p>
          <a:p>
            <a:pPr lvl="3"/>
            <a:r>
              <a:rPr lang="zh-CN" altLang="zh-CN" dirty="0" smtClean="0"/>
              <a:t>若</a:t>
            </a:r>
            <a:r>
              <a:rPr lang="zh-CN" altLang="en-US" dirty="0" smtClean="0"/>
              <a:t>选择</a:t>
            </a:r>
            <a:r>
              <a:rPr lang="en-US" altLang="zh-CN" dirty="0" smtClean="0"/>
              <a:t>“</a:t>
            </a:r>
            <a:r>
              <a:rPr lang="zh-CN" altLang="zh-CN" dirty="0"/>
              <a:t>单击鼠标时</a:t>
            </a:r>
            <a:r>
              <a:rPr lang="en-US" altLang="zh-CN" dirty="0" smtClean="0"/>
              <a:t>”</a:t>
            </a:r>
            <a:r>
              <a:rPr lang="zh-CN" altLang="zh-CN" dirty="0" smtClean="0"/>
              <a:t>，单击</a:t>
            </a:r>
            <a:r>
              <a:rPr lang="zh-CN" altLang="zh-CN" dirty="0"/>
              <a:t>鼠标或者按下任意键才切换到下一个幻灯片</a:t>
            </a:r>
            <a:r>
              <a:rPr lang="zh-CN" altLang="zh-CN" dirty="0" smtClean="0"/>
              <a:t>；</a:t>
            </a:r>
            <a:endParaRPr lang="en-US" altLang="zh-CN" dirty="0" smtClean="0"/>
          </a:p>
          <a:p>
            <a:pPr lvl="3"/>
            <a:r>
              <a:rPr lang="zh-CN" altLang="zh-CN" dirty="0" smtClean="0"/>
              <a:t>若</a:t>
            </a:r>
            <a:r>
              <a:rPr lang="zh-CN" altLang="en-US" dirty="0" smtClean="0"/>
              <a:t>选择</a:t>
            </a:r>
            <a:r>
              <a:rPr lang="en-US" altLang="zh-CN" dirty="0" smtClean="0"/>
              <a:t>“</a:t>
            </a:r>
            <a:r>
              <a:rPr lang="zh-CN" altLang="zh-CN" dirty="0"/>
              <a:t>设置自动换片时间</a:t>
            </a:r>
            <a:r>
              <a:rPr lang="en-US" altLang="zh-CN" dirty="0" smtClean="0"/>
              <a:t>”</a:t>
            </a:r>
            <a:r>
              <a:rPr lang="zh-CN" altLang="zh-CN" dirty="0" smtClean="0"/>
              <a:t>，</a:t>
            </a:r>
            <a:r>
              <a:rPr lang="zh-CN" altLang="zh-CN" dirty="0"/>
              <a:t>并设置一个时间</a:t>
            </a:r>
            <a:r>
              <a:rPr lang="zh-CN" altLang="zh-CN" dirty="0" smtClean="0"/>
              <a:t>值，</a:t>
            </a:r>
            <a:r>
              <a:rPr lang="zh-CN" altLang="zh-CN" dirty="0"/>
              <a:t>则当该幻灯片内的动画自动播放完毕后，</a:t>
            </a:r>
            <a:r>
              <a:rPr lang="zh-CN" altLang="zh-CN" dirty="0" smtClean="0"/>
              <a:t>延迟</a:t>
            </a:r>
            <a:r>
              <a:rPr lang="zh-CN" altLang="en-US" dirty="0" smtClean="0"/>
              <a:t>该</a:t>
            </a:r>
            <a:r>
              <a:rPr lang="zh-CN" altLang="zh-CN" dirty="0" smtClean="0"/>
              <a:t>指定时间</a:t>
            </a:r>
            <a:r>
              <a:rPr lang="zh-CN" altLang="zh-CN" dirty="0"/>
              <a:t>后，自动切换到下一个幻灯片。</a:t>
            </a:r>
          </a:p>
          <a:p>
            <a:pPr lvl="2"/>
            <a:r>
              <a:rPr lang="zh-CN" altLang="zh-CN" b="1" dirty="0" smtClean="0"/>
              <a:t>全部</a:t>
            </a:r>
            <a:r>
              <a:rPr lang="zh-CN" altLang="zh-CN" b="1" dirty="0"/>
              <a:t>应用：</a:t>
            </a:r>
            <a:r>
              <a:rPr lang="zh-CN" altLang="zh-CN" dirty="0"/>
              <a:t>点击</a:t>
            </a:r>
            <a:r>
              <a:rPr lang="en-US" altLang="zh-CN" dirty="0"/>
              <a:t>“</a:t>
            </a:r>
            <a:r>
              <a:rPr lang="zh-CN" altLang="zh-CN" dirty="0"/>
              <a:t>全部应用</a:t>
            </a:r>
            <a:r>
              <a:rPr lang="en-US" altLang="zh-CN" dirty="0"/>
              <a:t>”</a:t>
            </a:r>
            <a:r>
              <a:rPr lang="zh-CN" altLang="zh-CN" dirty="0"/>
              <a:t>按钮，则所选择的幻灯片切换方式被应用于整个演示</a:t>
            </a:r>
            <a:r>
              <a:rPr lang="zh-CN" altLang="zh-CN" dirty="0" smtClean="0"/>
              <a:t>文稿</a:t>
            </a:r>
            <a:r>
              <a:rPr lang="zh-CN" altLang="en-US" dirty="0" smtClean="0"/>
              <a:t>，否则只应用于当前幻灯片</a:t>
            </a:r>
            <a:r>
              <a:rPr lang="zh-CN" altLang="zh-CN" dirty="0" smtClean="0"/>
              <a:t>。</a:t>
            </a:r>
            <a:endParaRPr lang="zh-CN" altLang="en-US" dirty="0"/>
          </a:p>
        </p:txBody>
      </p:sp>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spTree>
    <p:extLst>
      <p:ext uri="{BB962C8B-B14F-4D97-AF65-F5344CB8AC3E}">
        <p14:creationId xmlns:p14="http://schemas.microsoft.com/office/powerpoint/2010/main" val="426993893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b="1" dirty="0"/>
              <a:t>7.4.3  </a:t>
            </a:r>
            <a:r>
              <a:rPr lang="zh-CN" altLang="zh-CN" b="1" dirty="0"/>
              <a:t>隐藏幻灯片</a:t>
            </a:r>
          </a:p>
          <a:p>
            <a:pPr marL="627063" lvl="2" indent="0">
              <a:buNone/>
            </a:pPr>
            <a:r>
              <a:rPr lang="en-US" altLang="zh-CN" dirty="0" smtClean="0"/>
              <a:t>         </a:t>
            </a:r>
            <a:r>
              <a:rPr lang="zh-CN" altLang="zh-CN" dirty="0" smtClean="0"/>
              <a:t>在</a:t>
            </a:r>
            <a:r>
              <a:rPr lang="zh-CN" altLang="zh-CN" dirty="0"/>
              <a:t>放映演示文稿时，若某些幻灯片没必要放映，但又不想删除它们，则可以隐藏这些幻灯片，使得在播放时不出现这些幻灯片</a:t>
            </a:r>
            <a:r>
              <a:rPr lang="zh-CN" altLang="zh-CN" dirty="0" smtClean="0"/>
              <a:t>。</a:t>
            </a:r>
            <a:endParaRPr lang="en-US" altLang="zh-CN" dirty="0" smtClean="0"/>
          </a:p>
          <a:p>
            <a:pPr lvl="1"/>
            <a:r>
              <a:rPr lang="zh-CN" altLang="zh-CN" dirty="0" smtClean="0"/>
              <a:t>具体方法</a:t>
            </a:r>
            <a:r>
              <a:rPr lang="zh-CN" altLang="en-US" dirty="0" smtClean="0"/>
              <a:t>：</a:t>
            </a:r>
            <a:endParaRPr lang="en-US" altLang="zh-CN" dirty="0" smtClean="0"/>
          </a:p>
          <a:p>
            <a:pPr lvl="2"/>
            <a:r>
              <a:rPr lang="zh-CN" altLang="zh-CN" dirty="0" smtClean="0"/>
              <a:t>幻灯片</a:t>
            </a:r>
            <a:r>
              <a:rPr lang="zh-CN" altLang="zh-CN" dirty="0"/>
              <a:t>浏览视图中，选中要隐藏的幻灯片或幻灯片缩略</a:t>
            </a:r>
            <a:r>
              <a:rPr lang="zh-CN" altLang="zh-CN" dirty="0" smtClean="0"/>
              <a:t>图</a:t>
            </a:r>
            <a:r>
              <a:rPr lang="en-US" altLang="zh-CN" dirty="0" smtClean="0"/>
              <a:t>;</a:t>
            </a:r>
          </a:p>
          <a:p>
            <a:pPr lvl="2"/>
            <a:r>
              <a:rPr lang="zh-CN" altLang="zh-CN" dirty="0" smtClean="0"/>
              <a:t>点击</a:t>
            </a:r>
            <a:r>
              <a:rPr lang="en-US" altLang="zh-CN" dirty="0"/>
              <a:t>“</a:t>
            </a:r>
            <a:r>
              <a:rPr lang="zh-CN" altLang="zh-CN" dirty="0"/>
              <a:t>幻灯片放映</a:t>
            </a:r>
            <a:r>
              <a:rPr lang="en-US" altLang="zh-CN" dirty="0"/>
              <a:t>”</a:t>
            </a:r>
            <a:r>
              <a:rPr lang="zh-CN" altLang="zh-CN" dirty="0"/>
              <a:t>选项卡</a:t>
            </a:r>
            <a:r>
              <a:rPr lang="zh-CN" altLang="zh-CN" dirty="0" smtClean="0"/>
              <a:t>中的</a:t>
            </a:r>
            <a:r>
              <a:rPr lang="en-US" altLang="zh-CN" dirty="0"/>
              <a:t>“</a:t>
            </a:r>
            <a:r>
              <a:rPr lang="zh-CN" altLang="zh-CN" dirty="0"/>
              <a:t>隐藏幻灯片</a:t>
            </a:r>
            <a:r>
              <a:rPr lang="en-US" altLang="zh-CN" dirty="0"/>
              <a:t>”</a:t>
            </a:r>
            <a:r>
              <a:rPr lang="zh-CN" altLang="zh-CN" dirty="0"/>
              <a:t>按钮，即可</a:t>
            </a:r>
            <a:r>
              <a:rPr lang="zh-CN" altLang="zh-CN" dirty="0" smtClean="0"/>
              <a:t>隐藏</a:t>
            </a:r>
            <a:r>
              <a:rPr lang="zh-CN" altLang="en-US" dirty="0" smtClean="0"/>
              <a:t>所选</a:t>
            </a:r>
            <a:r>
              <a:rPr lang="zh-CN" altLang="zh-CN" dirty="0" smtClean="0"/>
              <a:t>幻灯片</a:t>
            </a:r>
            <a:r>
              <a:rPr lang="zh-CN" altLang="zh-CN" dirty="0"/>
              <a:t>，</a:t>
            </a:r>
            <a:r>
              <a:rPr lang="zh-CN" altLang="zh-CN" dirty="0" smtClean="0"/>
              <a:t>同时</a:t>
            </a:r>
            <a:r>
              <a:rPr lang="zh-CN" altLang="en-US" dirty="0" smtClean="0"/>
              <a:t>被隐藏</a:t>
            </a:r>
            <a:r>
              <a:rPr lang="zh-CN" altLang="zh-CN" dirty="0" smtClean="0"/>
              <a:t>幻灯片</a:t>
            </a:r>
            <a:r>
              <a:rPr lang="zh-CN" altLang="zh-CN" dirty="0"/>
              <a:t>缩略图的编号上被加上一个</a:t>
            </a:r>
            <a:r>
              <a:rPr lang="en-US" altLang="zh-CN" dirty="0"/>
              <a:t>“</a:t>
            </a:r>
            <a:r>
              <a:rPr lang="zh-CN" altLang="zh-CN" dirty="0"/>
              <a:t>╲</a:t>
            </a:r>
            <a:r>
              <a:rPr lang="en-US" altLang="zh-CN" dirty="0"/>
              <a:t>”</a:t>
            </a:r>
            <a:r>
              <a:rPr lang="zh-CN" altLang="zh-CN" dirty="0" smtClean="0"/>
              <a:t>标志</a:t>
            </a:r>
            <a:r>
              <a:rPr lang="zh-CN" altLang="en-US" dirty="0" smtClean="0"/>
              <a:t>；</a:t>
            </a:r>
            <a:endParaRPr lang="en-US" altLang="zh-CN" dirty="0" smtClean="0"/>
          </a:p>
          <a:p>
            <a:pPr lvl="2"/>
            <a:r>
              <a:rPr lang="zh-CN" altLang="zh-CN" dirty="0" smtClean="0"/>
              <a:t>若要</a:t>
            </a:r>
            <a:r>
              <a:rPr lang="zh-CN" altLang="zh-CN" dirty="0"/>
              <a:t>恢复幻灯片的放映</a:t>
            </a:r>
            <a:r>
              <a:rPr lang="zh-CN" altLang="zh-CN" dirty="0" smtClean="0"/>
              <a:t>，</a:t>
            </a:r>
            <a:r>
              <a:rPr lang="zh-CN" altLang="en-US" dirty="0" smtClean="0"/>
              <a:t>则</a:t>
            </a:r>
            <a:r>
              <a:rPr lang="zh-CN" altLang="zh-CN" dirty="0" smtClean="0"/>
              <a:t>选中</a:t>
            </a:r>
            <a:r>
              <a:rPr lang="zh-CN" altLang="zh-CN" dirty="0"/>
              <a:t>被隐藏的幻灯片，再次点击</a:t>
            </a:r>
            <a:r>
              <a:rPr lang="en-US" altLang="zh-CN" dirty="0"/>
              <a:t>“</a:t>
            </a:r>
            <a:r>
              <a:rPr lang="zh-CN" altLang="zh-CN" dirty="0"/>
              <a:t>隐藏幻灯片</a:t>
            </a:r>
            <a:r>
              <a:rPr lang="en-US" altLang="zh-CN" dirty="0"/>
              <a:t>”</a:t>
            </a:r>
            <a:r>
              <a:rPr lang="zh-CN" altLang="zh-CN" dirty="0"/>
              <a:t>按钮即可。</a:t>
            </a:r>
          </a:p>
          <a:p>
            <a:endParaRPr lang="zh-CN" altLang="en-US" dirty="0"/>
          </a:p>
        </p:txBody>
      </p:sp>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spTree>
    <p:extLst>
      <p:ext uri="{BB962C8B-B14F-4D97-AF65-F5344CB8AC3E}">
        <p14:creationId xmlns:p14="http://schemas.microsoft.com/office/powerpoint/2010/main" val="30889099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2</a:t>
            </a:r>
            <a:r>
              <a:rPr lang="zh-CN" altLang="zh-CN" b="1" dirty="0"/>
              <a:t>．新建幻灯片文稿</a:t>
            </a:r>
            <a:endParaRPr lang="zh-CN" altLang="zh-CN" dirty="0"/>
          </a:p>
          <a:p>
            <a:pPr marL="627063" lvl="2" indent="0">
              <a:buNone/>
            </a:pPr>
            <a:r>
              <a:rPr lang="en-US" altLang="zh-CN" dirty="0" smtClean="0"/>
              <a:t>        </a:t>
            </a:r>
            <a:r>
              <a:rPr lang="zh-CN" altLang="zh-CN" dirty="0" smtClean="0"/>
              <a:t>启动</a:t>
            </a:r>
            <a:r>
              <a:rPr lang="en-US" altLang="zh-CN" dirty="0" smtClean="0"/>
              <a:t>PowerPoint </a:t>
            </a:r>
            <a:r>
              <a:rPr lang="en-US" altLang="zh-CN" dirty="0"/>
              <a:t>2010</a:t>
            </a:r>
            <a:r>
              <a:rPr lang="zh-CN" altLang="zh-CN" dirty="0"/>
              <a:t>，系统就</a:t>
            </a:r>
            <a:r>
              <a:rPr lang="zh-CN" altLang="zh-CN" dirty="0" smtClean="0"/>
              <a:t>在</a:t>
            </a:r>
            <a:r>
              <a:rPr lang="en-US" altLang="zh-CN" dirty="0" smtClean="0"/>
              <a:t>PowerPoint </a:t>
            </a:r>
            <a:r>
              <a:rPr lang="en-US" altLang="zh-CN" dirty="0"/>
              <a:t>2010</a:t>
            </a:r>
            <a:r>
              <a:rPr lang="zh-CN" altLang="zh-CN" dirty="0"/>
              <a:t>窗口中创建了一个名为</a:t>
            </a:r>
            <a:r>
              <a:rPr lang="en-US" altLang="zh-CN" dirty="0"/>
              <a:t>“</a:t>
            </a:r>
            <a:r>
              <a:rPr lang="zh-CN" altLang="zh-CN" dirty="0"/>
              <a:t>演示文稿</a:t>
            </a:r>
            <a:r>
              <a:rPr lang="en-US" altLang="zh-CN" dirty="0"/>
              <a:t>1”</a:t>
            </a:r>
            <a:r>
              <a:rPr lang="zh-CN" altLang="zh-CN" dirty="0"/>
              <a:t>的空白</a:t>
            </a:r>
            <a:r>
              <a:rPr lang="zh-CN" altLang="zh-CN" dirty="0" smtClean="0"/>
              <a:t>文档</a:t>
            </a:r>
            <a:r>
              <a:rPr lang="zh-CN" altLang="zh-CN" dirty="0" smtClean="0"/>
              <a:t>。</a:t>
            </a:r>
            <a:r>
              <a:rPr lang="en-US" altLang="zh-CN" dirty="0" smtClean="0"/>
              <a:t>PowerPoint </a:t>
            </a:r>
            <a:r>
              <a:rPr lang="en-US" altLang="zh-CN" dirty="0"/>
              <a:t>2010</a:t>
            </a:r>
            <a:r>
              <a:rPr lang="zh-CN" altLang="zh-CN" dirty="0"/>
              <a:t>提供了多种新建幻灯片文稿的方式</a:t>
            </a:r>
            <a:r>
              <a:rPr lang="zh-CN" altLang="zh-CN" dirty="0" smtClean="0"/>
              <a:t>。</a:t>
            </a:r>
            <a:endParaRPr lang="zh-CN" altLang="zh-CN" dirty="0"/>
          </a:p>
          <a:p>
            <a:pPr lvl="2"/>
            <a:r>
              <a:rPr lang="en-US" altLang="zh-CN" b="1" dirty="0" smtClean="0"/>
              <a:t>(1)</a:t>
            </a:r>
            <a:r>
              <a:rPr lang="zh-CN" altLang="zh-CN" b="1" dirty="0" smtClean="0"/>
              <a:t>创建</a:t>
            </a:r>
            <a:r>
              <a:rPr lang="zh-CN" altLang="zh-CN" b="1" dirty="0"/>
              <a:t>空白演示文稿</a:t>
            </a:r>
          </a:p>
          <a:p>
            <a:pPr lvl="3"/>
            <a:r>
              <a:rPr lang="zh-CN" altLang="zh-CN" dirty="0" smtClean="0"/>
              <a:t>在</a:t>
            </a:r>
            <a:r>
              <a:rPr lang="en-US" altLang="zh-CN" dirty="0" smtClean="0"/>
              <a:t>PowerPoint </a:t>
            </a:r>
            <a:r>
              <a:rPr lang="en-US" altLang="zh-CN" dirty="0"/>
              <a:t>2010 </a:t>
            </a:r>
            <a:r>
              <a:rPr lang="zh-CN" altLang="zh-CN" dirty="0"/>
              <a:t>窗口的“文件”菜单中选择“新建”</a:t>
            </a:r>
            <a:r>
              <a:rPr lang="zh-CN" altLang="zh-CN" dirty="0" smtClean="0"/>
              <a:t>项</a:t>
            </a:r>
            <a:r>
              <a:rPr lang="zh-CN" altLang="en-US" dirty="0" smtClean="0"/>
              <a:t>；</a:t>
            </a:r>
            <a:endParaRPr lang="en-US" altLang="zh-CN" dirty="0" smtClean="0"/>
          </a:p>
          <a:p>
            <a:pPr lvl="3"/>
            <a:r>
              <a:rPr lang="zh-CN" altLang="zh-CN" dirty="0" smtClean="0"/>
              <a:t>在</a:t>
            </a:r>
            <a:r>
              <a:rPr lang="en-US" altLang="zh-CN" dirty="0"/>
              <a:t>“</a:t>
            </a:r>
            <a:r>
              <a:rPr lang="zh-CN" altLang="zh-CN" dirty="0"/>
              <a:t>可用的模板和主题</a:t>
            </a:r>
            <a:r>
              <a:rPr lang="en-US" altLang="zh-CN" dirty="0"/>
              <a:t>”</a:t>
            </a:r>
            <a:r>
              <a:rPr lang="zh-CN" altLang="zh-CN" dirty="0"/>
              <a:t>栏中选择</a:t>
            </a:r>
            <a:r>
              <a:rPr lang="en-US" altLang="zh-CN" dirty="0"/>
              <a:t>“</a:t>
            </a:r>
            <a:r>
              <a:rPr lang="zh-CN" altLang="zh-CN" dirty="0"/>
              <a:t>空白演示文稿</a:t>
            </a:r>
            <a:r>
              <a:rPr lang="en-US" altLang="zh-CN" dirty="0"/>
              <a:t>”</a:t>
            </a:r>
            <a:r>
              <a:rPr lang="zh-CN" altLang="zh-CN" dirty="0" smtClean="0"/>
              <a:t>项，</a:t>
            </a:r>
            <a:r>
              <a:rPr lang="zh-CN" altLang="zh-CN" dirty="0"/>
              <a:t>再点击右侧的</a:t>
            </a:r>
            <a:r>
              <a:rPr lang="en-US" altLang="zh-CN" dirty="0"/>
              <a:t>“</a:t>
            </a:r>
            <a:r>
              <a:rPr lang="zh-CN" altLang="zh-CN" dirty="0"/>
              <a:t>创建</a:t>
            </a:r>
            <a:r>
              <a:rPr lang="en-US" altLang="zh-CN" dirty="0"/>
              <a:t>”</a:t>
            </a:r>
            <a:r>
              <a:rPr lang="zh-CN" altLang="zh-CN" dirty="0"/>
              <a:t>按钮，即可打开另一</a:t>
            </a:r>
            <a:r>
              <a:rPr lang="zh-CN" altLang="zh-CN" dirty="0" smtClean="0"/>
              <a:t>个</a:t>
            </a:r>
            <a:r>
              <a:rPr lang="en-US" altLang="zh-CN" dirty="0" smtClean="0"/>
              <a:t>PowerPoint </a:t>
            </a:r>
            <a:r>
              <a:rPr lang="en-US" altLang="zh-CN" dirty="0"/>
              <a:t>2010</a:t>
            </a:r>
            <a:r>
              <a:rPr lang="zh-CN" altLang="zh-CN" dirty="0" smtClean="0"/>
              <a:t>窗口</a:t>
            </a:r>
            <a:r>
              <a:rPr lang="zh-CN" altLang="en-US" dirty="0" smtClean="0"/>
              <a:t>；即</a:t>
            </a:r>
            <a:r>
              <a:rPr lang="zh-CN" altLang="zh-CN" dirty="0" smtClean="0"/>
              <a:t>创建</a:t>
            </a:r>
            <a:r>
              <a:rPr lang="zh-CN" altLang="zh-CN" dirty="0"/>
              <a:t>了一个名为</a:t>
            </a:r>
            <a:r>
              <a:rPr lang="en-US" altLang="zh-CN" dirty="0"/>
              <a:t>“</a:t>
            </a:r>
            <a:r>
              <a:rPr lang="zh-CN" altLang="zh-CN" dirty="0"/>
              <a:t>演示文稿</a:t>
            </a:r>
            <a:r>
              <a:rPr lang="en-US" altLang="zh-CN" dirty="0"/>
              <a:t>2”</a:t>
            </a:r>
            <a:r>
              <a:rPr lang="zh-CN" altLang="zh-CN" dirty="0"/>
              <a:t>的新演示文稿</a:t>
            </a:r>
            <a:r>
              <a:rPr lang="zh-CN" altLang="zh-CN" dirty="0" smtClean="0"/>
              <a:t>。</a:t>
            </a:r>
            <a:endParaRPr lang="en-US" altLang="zh-CN" dirty="0" smtClean="0"/>
          </a:p>
          <a:p>
            <a:pPr lvl="3"/>
            <a:r>
              <a:rPr lang="zh-CN" altLang="zh-CN" dirty="0" smtClean="0"/>
              <a:t>用户</a:t>
            </a:r>
            <a:r>
              <a:rPr lang="zh-CN" altLang="zh-CN" dirty="0"/>
              <a:t>可以按自己意愿来设计它的内容、版式、背景等。</a:t>
            </a:r>
          </a:p>
          <a:p>
            <a:endParaRPr lang="zh-CN" altLang="en-US" dirty="0"/>
          </a:p>
        </p:txBody>
      </p:sp>
      <p:sp>
        <p:nvSpPr>
          <p:cNvPr id="3" name="标题 2"/>
          <p:cNvSpPr>
            <a:spLocks noGrp="1"/>
          </p:cNvSpPr>
          <p:nvPr>
            <p:ph type="title"/>
          </p:nvPr>
        </p:nvSpPr>
        <p:spPr/>
        <p:txBody>
          <a:bodyPr/>
          <a:lstStyle/>
          <a:p>
            <a:r>
              <a:rPr lang="en-US" altLang="zh-CN" b="1" dirty="0"/>
              <a:t>7.1  </a:t>
            </a:r>
            <a:r>
              <a:rPr lang="en-US" altLang="zh-CN" b="1" dirty="0" smtClean="0"/>
              <a:t>PowerPoint </a:t>
            </a:r>
            <a:r>
              <a:rPr lang="en-US" altLang="zh-CN" b="1" dirty="0"/>
              <a:t>2010</a:t>
            </a:r>
            <a:r>
              <a:rPr lang="zh-CN" altLang="en-US" b="1" dirty="0"/>
              <a:t>基本操作</a:t>
            </a:r>
            <a:endParaRPr lang="zh-CN" altLang="en-US" dirty="0"/>
          </a:p>
        </p:txBody>
      </p:sp>
    </p:spTree>
    <p:extLst>
      <p:ext uri="{BB962C8B-B14F-4D97-AF65-F5344CB8AC3E}">
        <p14:creationId xmlns:p14="http://schemas.microsoft.com/office/powerpoint/2010/main" val="42745044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20000"/>
          </a:bodyPr>
          <a:lstStyle/>
          <a:p>
            <a:r>
              <a:rPr lang="en-US" altLang="zh-CN" b="1" dirty="0"/>
              <a:t>7.4.4  </a:t>
            </a:r>
            <a:r>
              <a:rPr lang="zh-CN" altLang="zh-CN" b="1" dirty="0"/>
              <a:t>幻灯片放映设置</a:t>
            </a:r>
            <a:endParaRPr lang="zh-CN" altLang="zh-CN" sz="3200" b="1" dirty="0"/>
          </a:p>
          <a:p>
            <a:pPr lvl="1"/>
            <a:r>
              <a:rPr lang="en-US" altLang="zh-CN" b="1" dirty="0" smtClean="0"/>
              <a:t>1. </a:t>
            </a:r>
            <a:r>
              <a:rPr lang="zh-CN" altLang="zh-CN" b="1" dirty="0" smtClean="0"/>
              <a:t>放映</a:t>
            </a:r>
            <a:r>
              <a:rPr lang="zh-CN" altLang="zh-CN" b="1" dirty="0"/>
              <a:t>类型</a:t>
            </a:r>
            <a:endParaRPr lang="zh-CN" altLang="zh-CN" dirty="0"/>
          </a:p>
          <a:p>
            <a:pPr marL="301943" lvl="1" indent="0">
              <a:buNone/>
            </a:pPr>
            <a:r>
              <a:rPr lang="en-US" altLang="zh-CN" dirty="0" smtClean="0"/>
              <a:t>         PowerPoint </a:t>
            </a:r>
            <a:r>
              <a:rPr lang="en-US" altLang="zh-CN" dirty="0"/>
              <a:t>2010</a:t>
            </a:r>
            <a:r>
              <a:rPr lang="zh-CN" altLang="zh-CN" dirty="0"/>
              <a:t>提供的三种放映类型：</a:t>
            </a:r>
          </a:p>
          <a:p>
            <a:pPr lvl="2"/>
            <a:r>
              <a:rPr lang="zh-CN" altLang="zh-CN" dirty="0"/>
              <a:t>演讲者放映（全屏幕）</a:t>
            </a:r>
            <a:r>
              <a:rPr lang="zh-CN" altLang="zh-CN" dirty="0" smtClean="0"/>
              <a:t>：全</a:t>
            </a:r>
            <a:r>
              <a:rPr lang="zh-CN" altLang="zh-CN" dirty="0"/>
              <a:t>屏幕显示演示文稿，演讲者对演示文稿的放映具有完全控制权，并可采用自动或人工方式运行放映及放映过程中的各种设置；</a:t>
            </a:r>
          </a:p>
          <a:p>
            <a:pPr lvl="2"/>
            <a:r>
              <a:rPr lang="zh-CN" altLang="zh-CN" dirty="0"/>
              <a:t>观众自行浏览（窗口）</a:t>
            </a:r>
            <a:r>
              <a:rPr lang="zh-CN" altLang="zh-CN" dirty="0" smtClean="0"/>
              <a:t>：放映</a:t>
            </a:r>
            <a:r>
              <a:rPr lang="zh-CN" altLang="zh-CN" dirty="0"/>
              <a:t>演示</a:t>
            </a:r>
            <a:r>
              <a:rPr lang="zh-CN" altLang="zh-CN" dirty="0" smtClean="0"/>
              <a:t>文稿可</a:t>
            </a:r>
            <a:r>
              <a:rPr lang="zh-CN" altLang="zh-CN" dirty="0"/>
              <a:t>由观众自己</a:t>
            </a:r>
            <a:r>
              <a:rPr lang="zh-CN" altLang="zh-CN" dirty="0" smtClean="0"/>
              <a:t>操作</a:t>
            </a:r>
            <a:r>
              <a:rPr lang="zh-CN" altLang="en-US" dirty="0" smtClean="0"/>
              <a:t>，</a:t>
            </a:r>
            <a:r>
              <a:rPr lang="zh-CN" altLang="zh-CN" dirty="0" smtClean="0"/>
              <a:t>即</a:t>
            </a:r>
            <a:r>
              <a:rPr lang="zh-CN" altLang="zh-CN" dirty="0"/>
              <a:t>演示文稿的</a:t>
            </a:r>
            <a:r>
              <a:rPr lang="en-US" altLang="zh-CN" dirty="0"/>
              <a:t>“</a:t>
            </a:r>
            <a:r>
              <a:rPr lang="zh-CN" altLang="zh-CN" dirty="0"/>
              <a:t>阅读视图</a:t>
            </a:r>
            <a:r>
              <a:rPr lang="en-US" altLang="zh-CN" dirty="0"/>
              <a:t>”</a:t>
            </a:r>
            <a:r>
              <a:rPr lang="zh-CN" altLang="zh-CN" dirty="0" smtClean="0"/>
              <a:t>模式</a:t>
            </a:r>
            <a:r>
              <a:rPr lang="zh-CN" altLang="en-US" dirty="0" smtClean="0"/>
              <a:t>。</a:t>
            </a:r>
            <a:r>
              <a:rPr lang="zh-CN" altLang="zh-CN" dirty="0" smtClean="0"/>
              <a:t>窗口右下方</a:t>
            </a:r>
            <a:r>
              <a:rPr lang="zh-CN" altLang="zh-CN" dirty="0"/>
              <a:t>提供命令按钮以控制放映时幻灯片向前或退后，</a:t>
            </a:r>
            <a:r>
              <a:rPr lang="zh-CN" altLang="zh-CN" dirty="0" smtClean="0"/>
              <a:t>同时允许</a:t>
            </a:r>
            <a:r>
              <a:rPr lang="zh-CN" altLang="zh-CN" dirty="0"/>
              <a:t>对幻灯片进行移动、编辑、复制和</a:t>
            </a:r>
            <a:r>
              <a:rPr lang="zh-CN" altLang="zh-CN" dirty="0" smtClean="0"/>
              <a:t>打印；</a:t>
            </a:r>
            <a:endParaRPr lang="zh-CN" altLang="zh-CN" dirty="0"/>
          </a:p>
          <a:p>
            <a:pPr lvl="2"/>
            <a:r>
              <a:rPr lang="zh-CN" altLang="zh-CN" dirty="0"/>
              <a:t>在展台浏览（全屏幕）</a:t>
            </a:r>
            <a:r>
              <a:rPr lang="zh-CN" altLang="zh-CN" dirty="0" smtClean="0"/>
              <a:t>：自动</a:t>
            </a:r>
            <a:r>
              <a:rPr lang="zh-CN" altLang="zh-CN" dirty="0"/>
              <a:t>运行演示</a:t>
            </a:r>
            <a:r>
              <a:rPr lang="zh-CN" altLang="zh-CN" dirty="0" smtClean="0"/>
              <a:t>文稿。演示</a:t>
            </a:r>
            <a:r>
              <a:rPr lang="zh-CN" altLang="zh-CN" dirty="0"/>
              <a:t>文稿的各幻灯片应设置</a:t>
            </a:r>
            <a:r>
              <a:rPr lang="en-US" altLang="zh-CN" dirty="0"/>
              <a:t>“</a:t>
            </a:r>
            <a:r>
              <a:rPr lang="zh-CN" altLang="zh-CN" dirty="0"/>
              <a:t>设置自动换片时间</a:t>
            </a:r>
            <a:r>
              <a:rPr lang="en-US" altLang="zh-CN" dirty="0"/>
              <a:t>”</a:t>
            </a:r>
            <a:r>
              <a:rPr lang="zh-CN" altLang="zh-CN" dirty="0"/>
              <a:t>。若最后一张幻灯片也设置自动换片时间，则它自动重新开始播放。</a:t>
            </a:r>
            <a:r>
              <a:rPr lang="zh-CN" altLang="zh-CN" dirty="0" smtClean="0"/>
              <a:t>用户</a:t>
            </a:r>
            <a:r>
              <a:rPr lang="zh-CN" altLang="en-US" dirty="0" smtClean="0"/>
              <a:t>只</a:t>
            </a:r>
            <a:r>
              <a:rPr lang="zh-CN" altLang="zh-CN" dirty="0" smtClean="0"/>
              <a:t>可使用</a:t>
            </a:r>
            <a:r>
              <a:rPr lang="zh-CN" altLang="zh-CN" dirty="0"/>
              <a:t>鼠标控制超链接和动作</a:t>
            </a:r>
            <a:r>
              <a:rPr lang="zh-CN" altLang="zh-CN" dirty="0" smtClean="0"/>
              <a:t>按钮。</a:t>
            </a:r>
            <a:endParaRPr lang="zh-CN" altLang="zh-CN" dirty="0"/>
          </a:p>
        </p:txBody>
      </p:sp>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spTree>
    <p:extLst>
      <p:ext uri="{BB962C8B-B14F-4D97-AF65-F5344CB8AC3E}">
        <p14:creationId xmlns:p14="http://schemas.microsoft.com/office/powerpoint/2010/main" val="68060544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smtClean="0"/>
              <a:t>2.  </a:t>
            </a:r>
            <a:r>
              <a:rPr lang="zh-CN" altLang="zh-CN" b="1" dirty="0" smtClean="0"/>
              <a:t>放映</a:t>
            </a:r>
            <a:r>
              <a:rPr lang="zh-CN" altLang="zh-CN" b="1" dirty="0"/>
              <a:t>选项设置</a:t>
            </a:r>
            <a:endParaRPr lang="zh-CN" altLang="zh-CN" dirty="0"/>
          </a:p>
          <a:p>
            <a:pPr lvl="2"/>
            <a:r>
              <a:rPr lang="zh-CN" altLang="zh-CN" dirty="0" smtClean="0"/>
              <a:t>在</a:t>
            </a:r>
            <a:r>
              <a:rPr lang="en-US" altLang="zh-CN" dirty="0" smtClean="0"/>
              <a:t>“</a:t>
            </a:r>
            <a:r>
              <a:rPr lang="zh-CN" altLang="zh-CN" dirty="0"/>
              <a:t>设置放映方式</a:t>
            </a:r>
            <a:r>
              <a:rPr lang="en-US" altLang="zh-CN" dirty="0"/>
              <a:t>”</a:t>
            </a:r>
            <a:r>
              <a:rPr lang="zh-CN" altLang="zh-CN" dirty="0"/>
              <a:t>对话框中，可以对放映时的动画、旁白、屏幕指针颜色进行</a:t>
            </a:r>
            <a:r>
              <a:rPr lang="zh-CN" altLang="zh-CN" dirty="0" smtClean="0"/>
              <a:t>设置</a:t>
            </a:r>
            <a:r>
              <a:rPr lang="zh-CN" altLang="en-US" dirty="0" smtClean="0"/>
              <a:t>；</a:t>
            </a:r>
            <a:endParaRPr lang="en-US" altLang="zh-CN" dirty="0" smtClean="0"/>
          </a:p>
          <a:p>
            <a:pPr lvl="2"/>
            <a:r>
              <a:rPr lang="zh-CN" altLang="zh-CN" dirty="0" smtClean="0"/>
              <a:t>可以</a:t>
            </a:r>
            <a:r>
              <a:rPr lang="zh-CN" altLang="zh-CN" dirty="0"/>
              <a:t>指定要放映的幻灯片内容是演示文稿的全部或是其中的一部分</a:t>
            </a:r>
            <a:r>
              <a:rPr lang="zh-CN" altLang="zh-CN" dirty="0" smtClean="0"/>
              <a:t>；</a:t>
            </a:r>
            <a:endParaRPr lang="en-US" altLang="zh-CN" dirty="0" smtClean="0"/>
          </a:p>
          <a:p>
            <a:pPr lvl="2"/>
            <a:r>
              <a:rPr lang="zh-CN" altLang="zh-CN" dirty="0" smtClean="0"/>
              <a:t>允许</a:t>
            </a:r>
            <a:r>
              <a:rPr lang="zh-CN" altLang="zh-CN" dirty="0"/>
              <a:t>对多显示器放映、分辨率、显示演示者视图等进行设置。</a:t>
            </a:r>
          </a:p>
          <a:p>
            <a:pPr marL="627063" lvl="2" indent="0">
              <a:buNone/>
            </a:pPr>
            <a:r>
              <a:rPr lang="zh-CN" altLang="zh-CN" dirty="0"/>
              <a:t>设置好之后，选择</a:t>
            </a:r>
            <a:r>
              <a:rPr lang="en-US" altLang="zh-CN" dirty="0"/>
              <a:t>“</a:t>
            </a:r>
            <a:r>
              <a:rPr lang="zh-CN" altLang="zh-CN" dirty="0"/>
              <a:t>幻灯片放映</a:t>
            </a:r>
            <a:r>
              <a:rPr lang="en-US" altLang="zh-CN" dirty="0"/>
              <a:t>” </a:t>
            </a:r>
            <a:r>
              <a:rPr lang="zh-CN" altLang="zh-CN" dirty="0"/>
              <a:t>菜单中的</a:t>
            </a:r>
            <a:r>
              <a:rPr lang="en-US" altLang="zh-CN" dirty="0"/>
              <a:t>“</a:t>
            </a:r>
            <a:r>
              <a:rPr lang="zh-CN" altLang="zh-CN" dirty="0"/>
              <a:t>观看放映</a:t>
            </a:r>
            <a:r>
              <a:rPr lang="en-US" altLang="zh-CN" dirty="0"/>
              <a:t>”</a:t>
            </a:r>
            <a:r>
              <a:rPr lang="zh-CN" altLang="zh-CN" dirty="0"/>
              <a:t>项（或按</a:t>
            </a:r>
            <a:r>
              <a:rPr lang="en-US" altLang="zh-CN" dirty="0"/>
              <a:t>F5</a:t>
            </a:r>
            <a:r>
              <a:rPr lang="zh-CN" altLang="zh-CN" dirty="0"/>
              <a:t>键），</a:t>
            </a:r>
            <a:r>
              <a:rPr lang="en-US" altLang="zh-CN" dirty="0"/>
              <a:t>PowerPoint 2010</a:t>
            </a:r>
            <a:r>
              <a:rPr lang="zh-CN" altLang="zh-CN" dirty="0"/>
              <a:t>将按照所设置的某种放类型对当前演示文稿进行播放。</a:t>
            </a:r>
          </a:p>
        </p:txBody>
      </p:sp>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spTree>
    <p:extLst>
      <p:ext uri="{BB962C8B-B14F-4D97-AF65-F5344CB8AC3E}">
        <p14:creationId xmlns:p14="http://schemas.microsoft.com/office/powerpoint/2010/main" val="98413529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smtClean="0"/>
              <a:t>3.  </a:t>
            </a:r>
            <a:r>
              <a:rPr lang="zh-CN" altLang="zh-CN" b="1" dirty="0" smtClean="0"/>
              <a:t>设置</a:t>
            </a:r>
            <a:r>
              <a:rPr lang="zh-CN" altLang="zh-CN" b="1" dirty="0"/>
              <a:t>排练计时</a:t>
            </a:r>
            <a:endParaRPr lang="zh-CN" altLang="zh-CN" dirty="0"/>
          </a:p>
          <a:p>
            <a:pPr marL="627063" lvl="2" indent="0">
              <a:buNone/>
            </a:pPr>
            <a:r>
              <a:rPr lang="en-US" altLang="zh-CN" dirty="0" smtClean="0"/>
              <a:t>         </a:t>
            </a:r>
            <a:r>
              <a:rPr lang="zh-CN" altLang="zh-CN" dirty="0" smtClean="0"/>
              <a:t>设置</a:t>
            </a:r>
            <a:r>
              <a:rPr lang="zh-CN" altLang="zh-CN" dirty="0"/>
              <a:t>排练计时以记录演示文稿中每张幻灯片上的每个动作发生和持续的时间，</a:t>
            </a:r>
            <a:r>
              <a:rPr lang="zh-CN" altLang="zh-CN" dirty="0" smtClean="0"/>
              <a:t>在播放</a:t>
            </a:r>
            <a:r>
              <a:rPr lang="zh-CN" altLang="en-US" dirty="0" smtClean="0"/>
              <a:t>时即</a:t>
            </a:r>
            <a:r>
              <a:rPr lang="zh-CN" altLang="zh-CN" dirty="0" smtClean="0"/>
              <a:t>按</a:t>
            </a:r>
            <a:r>
              <a:rPr lang="zh-CN" altLang="zh-CN" dirty="0"/>
              <a:t>这些时间进行自动</a:t>
            </a:r>
            <a:r>
              <a:rPr lang="zh-CN" altLang="zh-CN" dirty="0" smtClean="0"/>
              <a:t>播放。</a:t>
            </a:r>
            <a:endParaRPr lang="en-US" altLang="zh-CN" dirty="0" smtClean="0"/>
          </a:p>
          <a:p>
            <a:pPr marL="627063" lvl="2" indent="0">
              <a:buNone/>
            </a:pPr>
            <a:r>
              <a:rPr lang="zh-CN" altLang="zh-CN" dirty="0" smtClean="0"/>
              <a:t>操作</a:t>
            </a:r>
            <a:r>
              <a:rPr lang="zh-CN" altLang="zh-CN" dirty="0"/>
              <a:t>步骤如下：</a:t>
            </a:r>
          </a:p>
          <a:p>
            <a:pPr lvl="3"/>
            <a:r>
              <a:rPr lang="zh-CN" altLang="zh-CN" dirty="0"/>
              <a:t>点击演示文稿中的一张幻灯片缩略图；</a:t>
            </a:r>
          </a:p>
          <a:p>
            <a:pPr lvl="3"/>
            <a:r>
              <a:rPr lang="zh-CN" altLang="zh-CN" dirty="0"/>
              <a:t>点击</a:t>
            </a:r>
            <a:r>
              <a:rPr lang="en-US" altLang="zh-CN" dirty="0"/>
              <a:t>“</a:t>
            </a:r>
            <a:r>
              <a:rPr lang="zh-CN" altLang="zh-CN" dirty="0"/>
              <a:t>幻灯片放映</a:t>
            </a:r>
            <a:r>
              <a:rPr lang="en-US" altLang="zh-CN" dirty="0"/>
              <a:t>”</a:t>
            </a:r>
            <a:r>
              <a:rPr lang="zh-CN" altLang="zh-CN" dirty="0"/>
              <a:t>选项卡</a:t>
            </a:r>
            <a:r>
              <a:rPr lang="zh-CN" altLang="zh-CN" dirty="0" smtClean="0"/>
              <a:t>中的</a:t>
            </a:r>
            <a:r>
              <a:rPr lang="en-US" altLang="zh-CN" dirty="0"/>
              <a:t>“</a:t>
            </a:r>
            <a:r>
              <a:rPr lang="zh-CN" altLang="zh-CN" dirty="0"/>
              <a:t>排练计时</a:t>
            </a:r>
            <a:r>
              <a:rPr lang="en-US" altLang="zh-CN" dirty="0"/>
              <a:t>”</a:t>
            </a:r>
            <a:r>
              <a:rPr lang="zh-CN" altLang="zh-CN" dirty="0"/>
              <a:t>按钮，系统进入全屏放映模式，并弹出</a:t>
            </a:r>
            <a:r>
              <a:rPr lang="en-US" altLang="zh-CN" dirty="0"/>
              <a:t>“</a:t>
            </a:r>
            <a:r>
              <a:rPr lang="zh-CN" altLang="zh-CN" dirty="0"/>
              <a:t>录制</a:t>
            </a:r>
            <a:r>
              <a:rPr lang="en-US" altLang="zh-CN" dirty="0"/>
              <a:t>”</a:t>
            </a:r>
            <a:r>
              <a:rPr lang="zh-CN" altLang="zh-CN" dirty="0"/>
              <a:t>对话框</a:t>
            </a:r>
            <a:r>
              <a:rPr lang="zh-CN" altLang="zh-CN" dirty="0" smtClean="0"/>
              <a:t>，同时</a:t>
            </a:r>
            <a:r>
              <a:rPr lang="zh-CN" altLang="zh-CN" dirty="0"/>
              <a:t>记录此张幻灯片的放映时间，供以后自动放映用</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spTree>
    <p:extLst>
      <p:ext uri="{BB962C8B-B14F-4D97-AF65-F5344CB8AC3E}">
        <p14:creationId xmlns:p14="http://schemas.microsoft.com/office/powerpoint/2010/main" val="283624769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en-US" altLang="zh-CN" b="1" dirty="0"/>
              <a:t>4. </a:t>
            </a:r>
            <a:r>
              <a:rPr lang="zh-CN" altLang="zh-CN" b="1" dirty="0"/>
              <a:t>设置动作按钮</a:t>
            </a:r>
            <a:endParaRPr lang="zh-CN" altLang="zh-CN" dirty="0"/>
          </a:p>
          <a:p>
            <a:pPr marL="627063" lvl="2" indent="0">
              <a:buNone/>
            </a:pPr>
            <a:r>
              <a:rPr lang="en-US" altLang="zh-CN" dirty="0" smtClean="0"/>
              <a:t>         </a:t>
            </a:r>
            <a:r>
              <a:rPr lang="zh-CN" altLang="zh-CN" dirty="0" smtClean="0"/>
              <a:t>在演示</a:t>
            </a:r>
            <a:r>
              <a:rPr lang="zh-CN" altLang="zh-CN" dirty="0"/>
              <a:t>文稿</a:t>
            </a:r>
            <a:r>
              <a:rPr lang="zh-CN" altLang="zh-CN" dirty="0" smtClean="0"/>
              <a:t>中</a:t>
            </a:r>
            <a:r>
              <a:rPr lang="zh-CN" altLang="zh-CN" dirty="0"/>
              <a:t>可用</a:t>
            </a:r>
            <a:r>
              <a:rPr lang="en-US" altLang="zh-CN" dirty="0"/>
              <a:t>“</a:t>
            </a:r>
            <a:r>
              <a:rPr lang="zh-CN" altLang="zh-CN" dirty="0"/>
              <a:t>动作按钮</a:t>
            </a:r>
            <a:r>
              <a:rPr lang="en-US" altLang="zh-CN" dirty="0"/>
              <a:t>”</a:t>
            </a:r>
            <a:r>
              <a:rPr lang="zh-CN" altLang="zh-CN" dirty="0"/>
              <a:t>功能来</a:t>
            </a:r>
            <a:r>
              <a:rPr lang="zh-CN" altLang="zh-CN" dirty="0" smtClean="0"/>
              <a:t>实现链接功能：</a:t>
            </a:r>
            <a:endParaRPr lang="zh-CN" altLang="zh-CN" dirty="0"/>
          </a:p>
          <a:p>
            <a:pPr lvl="2"/>
            <a:r>
              <a:rPr lang="zh-CN" altLang="zh-CN" dirty="0"/>
              <a:t>选择要插入动作按钮的</a:t>
            </a:r>
            <a:r>
              <a:rPr lang="zh-CN" altLang="zh-CN" dirty="0" smtClean="0"/>
              <a:t>幻灯片；</a:t>
            </a:r>
            <a:endParaRPr lang="zh-CN" altLang="zh-CN" dirty="0"/>
          </a:p>
          <a:p>
            <a:pPr lvl="2"/>
            <a:r>
              <a:rPr lang="zh-CN" altLang="zh-CN" dirty="0" smtClean="0"/>
              <a:t>点击</a:t>
            </a:r>
            <a:r>
              <a:rPr lang="en-US" altLang="zh-CN" dirty="0"/>
              <a:t>“</a:t>
            </a:r>
            <a:r>
              <a:rPr lang="zh-CN" altLang="zh-CN" dirty="0"/>
              <a:t>插入</a:t>
            </a:r>
            <a:r>
              <a:rPr lang="en-US" altLang="zh-CN" dirty="0"/>
              <a:t>”</a:t>
            </a:r>
            <a:r>
              <a:rPr lang="zh-CN" altLang="zh-CN" dirty="0"/>
              <a:t>选项卡</a:t>
            </a:r>
            <a:r>
              <a:rPr lang="zh-CN" altLang="zh-CN" dirty="0" smtClean="0"/>
              <a:t>中的</a:t>
            </a:r>
            <a:r>
              <a:rPr lang="en-US" altLang="zh-CN" dirty="0"/>
              <a:t>“</a:t>
            </a:r>
            <a:r>
              <a:rPr lang="zh-CN" altLang="zh-CN" dirty="0"/>
              <a:t>形状</a:t>
            </a:r>
            <a:r>
              <a:rPr lang="en-US" altLang="zh-CN" dirty="0"/>
              <a:t>”</a:t>
            </a:r>
            <a:r>
              <a:rPr lang="zh-CN" altLang="zh-CN" dirty="0"/>
              <a:t>按钮</a:t>
            </a:r>
            <a:r>
              <a:rPr lang="zh-CN" altLang="zh-CN" dirty="0" smtClean="0"/>
              <a:t>，</a:t>
            </a:r>
            <a:r>
              <a:rPr lang="zh-CN" altLang="en-US" dirty="0" smtClean="0"/>
              <a:t>从</a:t>
            </a:r>
            <a:r>
              <a:rPr lang="zh-CN" altLang="zh-CN" dirty="0" smtClean="0"/>
              <a:t>弹出</a:t>
            </a:r>
            <a:r>
              <a:rPr lang="zh-CN" altLang="en-US" dirty="0" smtClean="0"/>
              <a:t>的</a:t>
            </a:r>
            <a:r>
              <a:rPr lang="zh-CN" altLang="zh-CN" dirty="0" smtClean="0"/>
              <a:t>功能</a:t>
            </a:r>
            <a:r>
              <a:rPr lang="zh-CN" altLang="zh-CN" dirty="0"/>
              <a:t>项</a:t>
            </a:r>
            <a:r>
              <a:rPr lang="zh-CN" altLang="zh-CN" dirty="0" smtClean="0"/>
              <a:t>列表</a:t>
            </a:r>
            <a:r>
              <a:rPr lang="zh-CN" altLang="en-US" dirty="0" smtClean="0"/>
              <a:t>中选择</a:t>
            </a:r>
            <a:r>
              <a:rPr lang="en-US" altLang="zh-CN" dirty="0" smtClean="0"/>
              <a:t>“</a:t>
            </a:r>
            <a:r>
              <a:rPr lang="zh-CN" altLang="zh-CN" dirty="0"/>
              <a:t>动作按钮组</a:t>
            </a:r>
            <a:r>
              <a:rPr lang="en-US" altLang="zh-CN" dirty="0" smtClean="0"/>
              <a:t>”</a:t>
            </a:r>
            <a:r>
              <a:rPr lang="zh-CN" altLang="en-US" dirty="0" smtClean="0"/>
              <a:t>；</a:t>
            </a:r>
            <a:endParaRPr lang="en-US" altLang="zh-CN" dirty="0" smtClean="0"/>
          </a:p>
          <a:p>
            <a:pPr lvl="2"/>
            <a:r>
              <a:rPr lang="zh-CN" altLang="en-US" dirty="0" smtClean="0"/>
              <a:t>点击</a:t>
            </a:r>
            <a:r>
              <a:rPr lang="zh-CN" altLang="zh-CN" dirty="0" smtClean="0"/>
              <a:t>所</a:t>
            </a:r>
            <a:r>
              <a:rPr lang="zh-CN" altLang="zh-CN" dirty="0"/>
              <a:t>需要添加的按钮图标，此时光标变成</a:t>
            </a:r>
            <a:r>
              <a:rPr lang="en-US" altLang="zh-CN" dirty="0"/>
              <a:t>“+”</a:t>
            </a:r>
            <a:r>
              <a:rPr lang="zh-CN" altLang="zh-CN" dirty="0"/>
              <a:t>形状；</a:t>
            </a:r>
          </a:p>
          <a:p>
            <a:pPr lvl="2"/>
            <a:r>
              <a:rPr lang="zh-CN" altLang="zh-CN" dirty="0" smtClean="0"/>
              <a:t>在</a:t>
            </a:r>
            <a:r>
              <a:rPr lang="zh-CN" altLang="zh-CN" dirty="0"/>
              <a:t>幻灯片中的适当位置拖拉出一个大小适中的矩形框，释放鼠标后即可显示出相应的按钮来，同时系统自动弹出</a:t>
            </a:r>
            <a:r>
              <a:rPr lang="en-US" altLang="zh-CN" dirty="0"/>
              <a:t>“</a:t>
            </a:r>
            <a:r>
              <a:rPr lang="zh-CN" altLang="zh-CN" dirty="0"/>
              <a:t>动作设置</a:t>
            </a:r>
            <a:r>
              <a:rPr lang="en-US" altLang="zh-CN" dirty="0"/>
              <a:t>”</a:t>
            </a:r>
            <a:r>
              <a:rPr lang="zh-CN" altLang="zh-CN" dirty="0" smtClean="0"/>
              <a:t>对话框；</a:t>
            </a:r>
            <a:endParaRPr lang="zh-CN" altLang="en-US" dirty="0"/>
          </a:p>
        </p:txBody>
      </p:sp>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spTree>
    <p:extLst>
      <p:ext uri="{BB962C8B-B14F-4D97-AF65-F5344CB8AC3E}">
        <p14:creationId xmlns:p14="http://schemas.microsoft.com/office/powerpoint/2010/main" val="64547890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2"/>
            <a:r>
              <a:rPr lang="zh-CN" altLang="zh-CN" dirty="0" smtClean="0"/>
              <a:t>在</a:t>
            </a:r>
            <a:r>
              <a:rPr lang="en-US" altLang="zh-CN" dirty="0"/>
              <a:t>“</a:t>
            </a:r>
            <a:r>
              <a:rPr lang="zh-CN" altLang="zh-CN" dirty="0"/>
              <a:t>单击鼠标</a:t>
            </a:r>
            <a:r>
              <a:rPr lang="en-US" altLang="zh-CN" dirty="0"/>
              <a:t>”</a:t>
            </a:r>
            <a:r>
              <a:rPr lang="zh-CN" altLang="zh-CN" dirty="0"/>
              <a:t>选项卡</a:t>
            </a:r>
            <a:r>
              <a:rPr lang="zh-CN" altLang="zh-CN" dirty="0" smtClean="0"/>
              <a:t>中选</a:t>
            </a:r>
            <a:r>
              <a:rPr lang="zh-CN" altLang="en-US" dirty="0" smtClean="0"/>
              <a:t>择</a:t>
            </a:r>
            <a:r>
              <a:rPr lang="en-US" altLang="zh-CN" dirty="0" smtClean="0"/>
              <a:t>“</a:t>
            </a:r>
            <a:r>
              <a:rPr lang="zh-CN" altLang="zh-CN" dirty="0"/>
              <a:t>超链接到</a:t>
            </a:r>
            <a:r>
              <a:rPr lang="en-US" altLang="zh-CN" dirty="0"/>
              <a:t>”</a:t>
            </a:r>
            <a:r>
              <a:rPr lang="zh-CN" altLang="zh-CN" dirty="0" smtClean="0"/>
              <a:t>选项</a:t>
            </a:r>
            <a:r>
              <a:rPr lang="zh-CN" altLang="en-US" dirty="0" smtClean="0"/>
              <a:t>的</a:t>
            </a:r>
            <a:r>
              <a:rPr lang="zh-CN" altLang="zh-CN" dirty="0" smtClean="0"/>
              <a:t>下</a:t>
            </a:r>
            <a:r>
              <a:rPr lang="zh-CN" altLang="zh-CN" dirty="0"/>
              <a:t>拉</a:t>
            </a:r>
            <a:r>
              <a:rPr lang="zh-CN" altLang="zh-CN" dirty="0" smtClean="0"/>
              <a:t>按钮</a:t>
            </a:r>
            <a:r>
              <a:rPr lang="zh-CN" altLang="en-US" dirty="0" smtClean="0"/>
              <a:t>；</a:t>
            </a:r>
            <a:endParaRPr lang="en-US" altLang="zh-CN" dirty="0" smtClean="0"/>
          </a:p>
          <a:p>
            <a:pPr lvl="2"/>
            <a:r>
              <a:rPr lang="zh-CN" altLang="zh-CN" dirty="0" smtClean="0"/>
              <a:t>在下</a:t>
            </a:r>
            <a:r>
              <a:rPr lang="zh-CN" altLang="zh-CN" dirty="0"/>
              <a:t>拉列表中，选择要超链接的幻灯片或</a:t>
            </a:r>
            <a:r>
              <a:rPr lang="en-US" altLang="zh-CN" dirty="0"/>
              <a:t>URL</a:t>
            </a:r>
            <a:r>
              <a:rPr lang="zh-CN" altLang="zh-CN" dirty="0"/>
              <a:t>地址或其它文件，点击</a:t>
            </a:r>
            <a:r>
              <a:rPr lang="en-US" altLang="zh-CN" dirty="0"/>
              <a:t>“</a:t>
            </a:r>
            <a:r>
              <a:rPr lang="zh-CN" altLang="zh-CN" dirty="0"/>
              <a:t>确定</a:t>
            </a:r>
            <a:r>
              <a:rPr lang="en-US" altLang="zh-CN" dirty="0"/>
              <a:t>”</a:t>
            </a:r>
            <a:r>
              <a:rPr lang="zh-CN" altLang="zh-CN" dirty="0"/>
              <a:t>按钮即可。</a:t>
            </a:r>
          </a:p>
          <a:p>
            <a:pPr lvl="2"/>
            <a:endParaRPr lang="en-US" altLang="zh-CN" dirty="0" smtClean="0"/>
          </a:p>
          <a:p>
            <a:pPr lvl="2"/>
            <a:r>
              <a:rPr lang="zh-CN" altLang="zh-CN" dirty="0" smtClean="0"/>
              <a:t>设置</a:t>
            </a:r>
            <a:r>
              <a:rPr lang="zh-CN" altLang="zh-CN" dirty="0"/>
              <a:t>动作按钮其它属性</a:t>
            </a:r>
            <a:r>
              <a:rPr lang="zh-CN" altLang="zh-CN" dirty="0" smtClean="0"/>
              <a:t>：</a:t>
            </a:r>
            <a:endParaRPr lang="en-US" altLang="zh-CN" dirty="0" smtClean="0"/>
          </a:p>
          <a:p>
            <a:pPr lvl="3"/>
            <a:r>
              <a:rPr lang="zh-CN" altLang="zh-CN" dirty="0" smtClean="0"/>
              <a:t>右</a:t>
            </a:r>
            <a:r>
              <a:rPr lang="zh-CN" altLang="zh-CN" dirty="0"/>
              <a:t>击所添加的按钮，</a:t>
            </a:r>
            <a:r>
              <a:rPr lang="zh-CN" altLang="zh-CN" dirty="0" smtClean="0"/>
              <a:t>在快捷</a:t>
            </a:r>
            <a:r>
              <a:rPr lang="zh-CN" altLang="zh-CN" dirty="0"/>
              <a:t>菜单中，选择</a:t>
            </a:r>
            <a:r>
              <a:rPr lang="en-US" altLang="zh-CN" dirty="0"/>
              <a:t>“</a:t>
            </a:r>
            <a:r>
              <a:rPr lang="zh-CN" altLang="zh-CN" dirty="0"/>
              <a:t>添加文本</a:t>
            </a:r>
            <a:r>
              <a:rPr lang="en-US" altLang="zh-CN" dirty="0"/>
              <a:t>”</a:t>
            </a:r>
            <a:r>
              <a:rPr lang="zh-CN" altLang="zh-CN" dirty="0"/>
              <a:t>选项，并输入需要指定的文本，设置好文本的字号、字体等，即可在所添加的按钮上添加按钮的文本</a:t>
            </a:r>
            <a:r>
              <a:rPr lang="zh-CN" altLang="zh-CN" dirty="0" smtClean="0"/>
              <a:t>；</a:t>
            </a:r>
            <a:endParaRPr lang="en-US" altLang="zh-CN" dirty="0" smtClean="0"/>
          </a:p>
          <a:p>
            <a:pPr lvl="3"/>
            <a:r>
              <a:rPr lang="zh-CN" altLang="zh-CN" dirty="0" smtClean="0"/>
              <a:t>点击</a:t>
            </a:r>
            <a:r>
              <a:rPr lang="en-US" altLang="zh-CN" dirty="0"/>
              <a:t>“</a:t>
            </a:r>
            <a:r>
              <a:rPr lang="zh-CN" altLang="zh-CN" dirty="0"/>
              <a:t>绘图工具</a:t>
            </a:r>
            <a:r>
              <a:rPr lang="en-US" altLang="zh-CN" dirty="0"/>
              <a:t>——</a:t>
            </a:r>
            <a:r>
              <a:rPr lang="zh-CN" altLang="zh-CN" dirty="0"/>
              <a:t>格式</a:t>
            </a:r>
            <a:r>
              <a:rPr lang="en-US" altLang="zh-CN" dirty="0"/>
              <a:t>”</a:t>
            </a:r>
            <a:r>
              <a:rPr lang="zh-CN" altLang="zh-CN" dirty="0"/>
              <a:t>选项卡，可以调整好按钮大小、样式、艺术字等</a:t>
            </a:r>
            <a:r>
              <a:rPr lang="zh-CN" altLang="zh-CN" dirty="0" smtClean="0"/>
              <a:t>；</a:t>
            </a:r>
            <a:endParaRPr lang="en-US" altLang="zh-CN" dirty="0" smtClean="0"/>
          </a:p>
          <a:p>
            <a:pPr lvl="3"/>
            <a:r>
              <a:rPr lang="zh-CN" altLang="zh-CN" dirty="0" smtClean="0"/>
              <a:t>将</a:t>
            </a:r>
            <a:r>
              <a:rPr lang="zh-CN" altLang="zh-CN" dirty="0"/>
              <a:t>其定位在幻灯片中合适的位置上即可。</a:t>
            </a:r>
          </a:p>
          <a:p>
            <a:pPr lvl="2"/>
            <a:endParaRPr lang="zh-CN" altLang="en-US" dirty="0"/>
          </a:p>
        </p:txBody>
      </p:sp>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spTree>
    <p:extLst>
      <p:ext uri="{BB962C8B-B14F-4D97-AF65-F5344CB8AC3E}">
        <p14:creationId xmlns:p14="http://schemas.microsoft.com/office/powerpoint/2010/main" val="273645442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51" y="2132856"/>
            <a:ext cx="9098308"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467544" y="5805264"/>
            <a:ext cx="8568952" cy="369332"/>
          </a:xfrm>
          <a:prstGeom prst="rect">
            <a:avLst/>
          </a:prstGeom>
        </p:spPr>
        <p:txBody>
          <a:bodyPr wrap="square">
            <a:spAutoFit/>
          </a:bodyPr>
          <a:lstStyle/>
          <a:p>
            <a:r>
              <a:rPr lang="zh-CN" altLang="en-US" dirty="0"/>
              <a:t>图 </a:t>
            </a:r>
            <a:r>
              <a:rPr lang="en-US" altLang="zh-CN" dirty="0"/>
              <a:t>7-32 “</a:t>
            </a:r>
            <a:r>
              <a:rPr lang="zh-CN" altLang="en-US" dirty="0"/>
              <a:t>动作设置”对话框            </a:t>
            </a:r>
            <a:r>
              <a:rPr lang="zh-CN" altLang="en-US" dirty="0" smtClean="0"/>
              <a:t>               图</a:t>
            </a:r>
            <a:r>
              <a:rPr lang="en-US" altLang="zh-CN" dirty="0"/>
              <a:t>7</a:t>
            </a:r>
            <a:r>
              <a:rPr lang="zh-CN" altLang="en-US" dirty="0"/>
              <a:t>－</a:t>
            </a:r>
            <a:r>
              <a:rPr lang="en-US" altLang="zh-CN" dirty="0"/>
              <a:t>33 “</a:t>
            </a:r>
            <a:r>
              <a:rPr lang="zh-CN" altLang="en-US" dirty="0"/>
              <a:t>定义自定义放映”对话框</a:t>
            </a:r>
          </a:p>
        </p:txBody>
      </p:sp>
    </p:spTree>
    <p:extLst>
      <p:ext uri="{BB962C8B-B14F-4D97-AF65-F5344CB8AC3E}">
        <p14:creationId xmlns:p14="http://schemas.microsoft.com/office/powerpoint/2010/main" val="240544007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lvl="1"/>
            <a:r>
              <a:rPr lang="en-US" altLang="zh-CN" b="1" dirty="0"/>
              <a:t>5. </a:t>
            </a:r>
            <a:r>
              <a:rPr lang="zh-CN" altLang="zh-CN" b="1" dirty="0"/>
              <a:t>自定义放映</a:t>
            </a:r>
            <a:endParaRPr lang="zh-CN" altLang="zh-CN" dirty="0"/>
          </a:p>
          <a:p>
            <a:pPr marL="627063" lvl="2" indent="0">
              <a:buNone/>
            </a:pPr>
            <a:r>
              <a:rPr lang="en-US" altLang="zh-CN" dirty="0"/>
              <a:t> </a:t>
            </a:r>
            <a:r>
              <a:rPr lang="en-US" altLang="zh-CN" dirty="0" smtClean="0"/>
              <a:t>        </a:t>
            </a:r>
            <a:r>
              <a:rPr lang="zh-CN" altLang="zh-CN" dirty="0" smtClean="0"/>
              <a:t>自定义</a:t>
            </a:r>
            <a:r>
              <a:rPr lang="zh-CN" altLang="zh-CN" dirty="0"/>
              <a:t>放映模式可以实现演示文稿最灵活的播放形式，允许针对不同的演讲对象将同一个演示文稿创建不同幻灯片播放</a:t>
            </a:r>
            <a:r>
              <a:rPr lang="zh-CN" altLang="zh-CN" dirty="0" smtClean="0"/>
              <a:t>序列。</a:t>
            </a:r>
            <a:endParaRPr lang="zh-CN" altLang="zh-CN" dirty="0"/>
          </a:p>
          <a:p>
            <a:pPr lvl="3"/>
            <a:r>
              <a:rPr lang="zh-CN" altLang="zh-CN" dirty="0"/>
              <a:t>点击</a:t>
            </a:r>
            <a:r>
              <a:rPr lang="en-US" altLang="zh-CN" dirty="0"/>
              <a:t>“</a:t>
            </a:r>
            <a:r>
              <a:rPr lang="zh-CN" altLang="zh-CN" dirty="0"/>
              <a:t>幻灯片放映</a:t>
            </a:r>
            <a:r>
              <a:rPr lang="en-US" altLang="zh-CN" dirty="0"/>
              <a:t>”</a:t>
            </a:r>
            <a:r>
              <a:rPr lang="zh-CN" altLang="zh-CN" dirty="0"/>
              <a:t>选项卡</a:t>
            </a:r>
            <a:r>
              <a:rPr lang="zh-CN" altLang="zh-CN" dirty="0" smtClean="0"/>
              <a:t>中的</a:t>
            </a:r>
            <a:r>
              <a:rPr lang="en-US" altLang="zh-CN" dirty="0"/>
              <a:t>“</a:t>
            </a:r>
            <a:r>
              <a:rPr lang="zh-CN" altLang="zh-CN" dirty="0"/>
              <a:t>自定义幻灯片放映</a:t>
            </a:r>
            <a:r>
              <a:rPr lang="en-US" altLang="zh-CN" dirty="0"/>
              <a:t>”</a:t>
            </a:r>
            <a:r>
              <a:rPr lang="zh-CN" altLang="zh-CN" dirty="0" smtClean="0"/>
              <a:t>按钮</a:t>
            </a:r>
            <a:r>
              <a:rPr lang="zh-CN" altLang="en-US" dirty="0" smtClean="0"/>
              <a:t>；</a:t>
            </a:r>
            <a:endParaRPr lang="en-US" altLang="zh-CN" dirty="0" smtClean="0"/>
          </a:p>
          <a:p>
            <a:pPr lvl="3"/>
            <a:r>
              <a:rPr lang="zh-CN" altLang="zh-CN" dirty="0" smtClean="0"/>
              <a:t>从</a:t>
            </a:r>
            <a:r>
              <a:rPr lang="zh-CN" altLang="zh-CN" dirty="0"/>
              <a:t>弹出的功能项列表中选择</a:t>
            </a:r>
            <a:r>
              <a:rPr lang="en-US" altLang="zh-CN" dirty="0"/>
              <a:t>“</a:t>
            </a:r>
            <a:r>
              <a:rPr lang="zh-CN" altLang="zh-CN" dirty="0"/>
              <a:t>自定义放映</a:t>
            </a:r>
            <a:r>
              <a:rPr lang="en-US" altLang="zh-CN" dirty="0"/>
              <a:t>…”</a:t>
            </a:r>
            <a:r>
              <a:rPr lang="zh-CN" altLang="zh-CN" dirty="0" smtClean="0"/>
              <a:t>项</a:t>
            </a:r>
            <a:r>
              <a:rPr lang="zh-CN" altLang="en-US" dirty="0" smtClean="0"/>
              <a:t>；</a:t>
            </a:r>
            <a:endParaRPr lang="en-US" altLang="zh-CN" dirty="0" smtClean="0"/>
          </a:p>
          <a:p>
            <a:pPr lvl="3"/>
            <a:r>
              <a:rPr lang="zh-CN" altLang="zh-CN" dirty="0" smtClean="0"/>
              <a:t>系统</a:t>
            </a:r>
            <a:r>
              <a:rPr lang="zh-CN" altLang="zh-CN" dirty="0"/>
              <a:t>将弹出</a:t>
            </a:r>
            <a:r>
              <a:rPr lang="en-US" altLang="zh-CN" dirty="0"/>
              <a:t>“</a:t>
            </a:r>
            <a:r>
              <a:rPr lang="zh-CN" altLang="zh-CN" dirty="0"/>
              <a:t>自定义放映</a:t>
            </a:r>
            <a:r>
              <a:rPr lang="en-US" altLang="zh-CN" dirty="0"/>
              <a:t>”</a:t>
            </a:r>
            <a:r>
              <a:rPr lang="zh-CN" altLang="zh-CN" dirty="0"/>
              <a:t>对话框，从中点击</a:t>
            </a:r>
            <a:r>
              <a:rPr lang="en-US" altLang="zh-CN" dirty="0"/>
              <a:t>“</a:t>
            </a:r>
            <a:r>
              <a:rPr lang="zh-CN" altLang="zh-CN" dirty="0"/>
              <a:t>新建</a:t>
            </a:r>
            <a:r>
              <a:rPr lang="en-US" altLang="zh-CN" dirty="0"/>
              <a:t>”</a:t>
            </a:r>
            <a:r>
              <a:rPr lang="zh-CN" altLang="zh-CN" dirty="0"/>
              <a:t>按钮，即可弹</a:t>
            </a:r>
            <a:r>
              <a:rPr lang="zh-CN" altLang="zh-CN" dirty="0" smtClean="0"/>
              <a:t>出</a:t>
            </a:r>
            <a:r>
              <a:rPr lang="en-US" altLang="zh-CN" dirty="0" smtClean="0"/>
              <a:t>“</a:t>
            </a:r>
            <a:r>
              <a:rPr lang="zh-CN" altLang="zh-CN" dirty="0"/>
              <a:t>定义自定义放映</a:t>
            </a:r>
            <a:r>
              <a:rPr lang="en-US" altLang="zh-CN" dirty="0"/>
              <a:t>”</a:t>
            </a:r>
            <a:r>
              <a:rPr lang="zh-CN" altLang="zh-CN" dirty="0" smtClean="0"/>
              <a:t>对话框</a:t>
            </a:r>
            <a:r>
              <a:rPr lang="zh-CN" altLang="en-US" dirty="0" smtClean="0"/>
              <a:t>；</a:t>
            </a:r>
            <a:endParaRPr lang="en-US" altLang="zh-CN" dirty="0" smtClean="0"/>
          </a:p>
          <a:p>
            <a:pPr lvl="3"/>
            <a:r>
              <a:rPr lang="zh-CN" altLang="zh-CN" dirty="0" smtClean="0"/>
              <a:t>依次</a:t>
            </a:r>
            <a:r>
              <a:rPr lang="zh-CN" altLang="zh-CN" dirty="0"/>
              <a:t>选中需要播放的幻灯片、添加到右窗格，即形成用户自定义的幻灯片放映序列，最后点击</a:t>
            </a:r>
            <a:r>
              <a:rPr lang="en-US" altLang="zh-CN" dirty="0"/>
              <a:t>“</a:t>
            </a:r>
            <a:r>
              <a:rPr lang="zh-CN" altLang="zh-CN" dirty="0"/>
              <a:t>确定</a:t>
            </a:r>
            <a:r>
              <a:rPr lang="en-US" altLang="zh-CN" dirty="0"/>
              <a:t>”</a:t>
            </a:r>
            <a:r>
              <a:rPr lang="zh-CN" altLang="zh-CN" dirty="0"/>
              <a:t>即以</a:t>
            </a:r>
            <a:r>
              <a:rPr lang="en-US" altLang="zh-CN" dirty="0"/>
              <a:t>“</a:t>
            </a:r>
            <a:r>
              <a:rPr lang="zh-CN" altLang="zh-CN" dirty="0"/>
              <a:t>自定义放映</a:t>
            </a:r>
            <a:r>
              <a:rPr lang="en-US" altLang="zh-CN" dirty="0"/>
              <a:t>1”</a:t>
            </a:r>
            <a:r>
              <a:rPr lang="zh-CN" altLang="zh-CN" dirty="0"/>
              <a:t>为该播放序列命名出现在</a:t>
            </a:r>
            <a:r>
              <a:rPr lang="en-US" altLang="zh-CN" dirty="0"/>
              <a:t>“</a:t>
            </a:r>
            <a:r>
              <a:rPr lang="zh-CN" altLang="zh-CN" dirty="0"/>
              <a:t>自定义幻灯片放映</a:t>
            </a:r>
            <a:r>
              <a:rPr lang="en-US" altLang="zh-CN" dirty="0"/>
              <a:t>”</a:t>
            </a:r>
            <a:r>
              <a:rPr lang="zh-CN" altLang="zh-CN" dirty="0"/>
              <a:t>按钮的功能项列表中</a:t>
            </a:r>
            <a:r>
              <a:rPr lang="zh-CN" altLang="zh-CN" dirty="0" smtClean="0"/>
              <a:t>。</a:t>
            </a:r>
            <a:endParaRPr lang="en-US" altLang="zh-CN" dirty="0" smtClean="0"/>
          </a:p>
          <a:p>
            <a:pPr lvl="3"/>
            <a:r>
              <a:rPr lang="zh-CN" altLang="zh-CN" dirty="0" smtClean="0"/>
              <a:t>点击</a:t>
            </a:r>
            <a:r>
              <a:rPr lang="zh-CN" altLang="zh-CN" dirty="0"/>
              <a:t>该项即开始自定义放映</a:t>
            </a:r>
            <a:r>
              <a:rPr lang="zh-CN" altLang="zh-CN" dirty="0" smtClean="0"/>
              <a:t>。</a:t>
            </a:r>
            <a:endParaRPr lang="en-US" altLang="zh-CN" dirty="0" smtClean="0"/>
          </a:p>
          <a:p>
            <a:pPr lvl="3"/>
            <a:r>
              <a:rPr lang="zh-CN" altLang="en-US" dirty="0" smtClean="0"/>
              <a:t>类似地，</a:t>
            </a:r>
            <a:r>
              <a:rPr lang="zh-CN" altLang="zh-CN" dirty="0" smtClean="0"/>
              <a:t>同</a:t>
            </a:r>
            <a:r>
              <a:rPr lang="zh-CN" altLang="zh-CN" dirty="0"/>
              <a:t>一个演示文稿可以建立多个播放序列。</a:t>
            </a:r>
            <a:endParaRPr lang="zh-CN" altLang="en-US" dirty="0"/>
          </a:p>
        </p:txBody>
      </p:sp>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spTree>
    <p:extLst>
      <p:ext uri="{BB962C8B-B14F-4D97-AF65-F5344CB8AC3E}">
        <p14:creationId xmlns:p14="http://schemas.microsoft.com/office/powerpoint/2010/main" val="334123251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lvl="1"/>
            <a:r>
              <a:rPr lang="en-US" altLang="zh-CN" b="1" dirty="0" smtClean="0"/>
              <a:t>6. </a:t>
            </a:r>
            <a:r>
              <a:rPr lang="zh-CN" altLang="zh-CN" b="1" dirty="0" smtClean="0"/>
              <a:t>记录</a:t>
            </a:r>
            <a:r>
              <a:rPr lang="zh-CN" altLang="zh-CN" b="1" dirty="0"/>
              <a:t>声音旁白</a:t>
            </a:r>
            <a:endParaRPr lang="zh-CN" altLang="zh-CN" dirty="0"/>
          </a:p>
          <a:p>
            <a:pPr marL="627063" lvl="2" indent="0">
              <a:buNone/>
            </a:pPr>
            <a:r>
              <a:rPr lang="en-US" altLang="zh-CN" dirty="0" smtClean="0"/>
              <a:t>         </a:t>
            </a:r>
            <a:r>
              <a:rPr lang="zh-CN" altLang="zh-CN" dirty="0" smtClean="0"/>
              <a:t>加入</a:t>
            </a:r>
            <a:r>
              <a:rPr lang="zh-CN" altLang="zh-CN" dirty="0"/>
              <a:t>音频旁白可使幻灯片在自动播放时声色并茂</a:t>
            </a:r>
            <a:r>
              <a:rPr lang="zh-CN" altLang="zh-CN" dirty="0" smtClean="0"/>
              <a:t>。使用</a:t>
            </a:r>
            <a:r>
              <a:rPr lang="zh-CN" altLang="zh-CN" dirty="0"/>
              <a:t>记录声音旁白是一种很好的方法</a:t>
            </a:r>
            <a:r>
              <a:rPr lang="zh-CN" altLang="zh-CN" dirty="0" smtClean="0"/>
              <a:t>。还可以将</a:t>
            </a:r>
            <a:r>
              <a:rPr lang="zh-CN" altLang="zh-CN" dirty="0"/>
              <a:t>旁白和激光笔的使用一起录制</a:t>
            </a:r>
            <a:r>
              <a:rPr lang="zh-CN" altLang="zh-CN" dirty="0" smtClean="0"/>
              <a:t>。</a:t>
            </a:r>
            <a:endParaRPr lang="zh-CN" altLang="zh-CN" dirty="0"/>
          </a:p>
          <a:p>
            <a:pPr lvl="2"/>
            <a:r>
              <a:rPr lang="zh-CN" altLang="zh-CN" dirty="0"/>
              <a:t>点击</a:t>
            </a:r>
            <a:r>
              <a:rPr lang="en-US" altLang="zh-CN" dirty="0"/>
              <a:t>“</a:t>
            </a:r>
            <a:r>
              <a:rPr lang="zh-CN" altLang="zh-CN" dirty="0"/>
              <a:t>幻灯片放映</a:t>
            </a:r>
            <a:r>
              <a:rPr lang="en-US" altLang="zh-CN" dirty="0"/>
              <a:t>”</a:t>
            </a:r>
            <a:r>
              <a:rPr lang="zh-CN" altLang="zh-CN" dirty="0"/>
              <a:t>选项卡</a:t>
            </a:r>
            <a:r>
              <a:rPr lang="zh-CN" altLang="zh-CN" dirty="0" smtClean="0"/>
              <a:t>中的</a:t>
            </a:r>
            <a:r>
              <a:rPr lang="en-US" altLang="zh-CN" dirty="0"/>
              <a:t>“</a:t>
            </a:r>
            <a:r>
              <a:rPr lang="zh-CN" altLang="zh-CN" dirty="0"/>
              <a:t>录制幻灯片演示</a:t>
            </a:r>
            <a:r>
              <a:rPr lang="en-US" altLang="zh-CN" dirty="0"/>
              <a:t>”</a:t>
            </a:r>
            <a:r>
              <a:rPr lang="zh-CN" altLang="zh-CN" dirty="0"/>
              <a:t>下方按钮，系统将弹</a:t>
            </a:r>
            <a:r>
              <a:rPr lang="zh-CN" altLang="zh-CN" dirty="0" smtClean="0"/>
              <a:t>出功能</a:t>
            </a:r>
            <a:r>
              <a:rPr lang="zh-CN" altLang="zh-CN" dirty="0"/>
              <a:t>项列表；</a:t>
            </a:r>
          </a:p>
          <a:p>
            <a:pPr lvl="2"/>
            <a:r>
              <a:rPr lang="zh-CN" altLang="zh-CN" dirty="0" smtClean="0"/>
              <a:t>选择</a:t>
            </a:r>
            <a:r>
              <a:rPr lang="en-US" altLang="zh-CN" dirty="0"/>
              <a:t>“</a:t>
            </a:r>
            <a:r>
              <a:rPr lang="zh-CN" altLang="zh-CN" dirty="0"/>
              <a:t>从头开始录制</a:t>
            </a:r>
            <a:r>
              <a:rPr lang="en-US" altLang="zh-CN" dirty="0"/>
              <a:t>”</a:t>
            </a:r>
            <a:r>
              <a:rPr lang="zh-CN" altLang="zh-CN" dirty="0"/>
              <a:t>项或</a:t>
            </a:r>
            <a:r>
              <a:rPr lang="en-US" altLang="zh-CN" dirty="0"/>
              <a:t>“</a:t>
            </a:r>
            <a:r>
              <a:rPr lang="zh-CN" altLang="zh-CN" dirty="0"/>
              <a:t>从当前幻灯片开始录制</a:t>
            </a:r>
            <a:r>
              <a:rPr lang="en-US" altLang="zh-CN" dirty="0"/>
              <a:t>”</a:t>
            </a:r>
            <a:r>
              <a:rPr lang="zh-CN" altLang="zh-CN" dirty="0"/>
              <a:t>项，系统将弹</a:t>
            </a:r>
            <a:r>
              <a:rPr lang="zh-CN" altLang="zh-CN" dirty="0" smtClean="0"/>
              <a:t>出</a:t>
            </a:r>
            <a:r>
              <a:rPr lang="en-US" altLang="zh-CN" dirty="0" smtClean="0"/>
              <a:t>“</a:t>
            </a:r>
            <a:r>
              <a:rPr lang="zh-CN" altLang="zh-CN" dirty="0"/>
              <a:t>录制幻灯片演示</a:t>
            </a:r>
            <a:r>
              <a:rPr lang="en-US" altLang="zh-CN" dirty="0"/>
              <a:t>”</a:t>
            </a:r>
            <a:r>
              <a:rPr lang="zh-CN" altLang="zh-CN" dirty="0"/>
              <a:t>对话框</a:t>
            </a:r>
            <a:r>
              <a:rPr lang="zh-CN" altLang="zh-CN" dirty="0" smtClean="0"/>
              <a:t>，选中</a:t>
            </a:r>
            <a:r>
              <a:rPr lang="en-US" altLang="zh-CN" dirty="0"/>
              <a:t>“</a:t>
            </a:r>
            <a:r>
              <a:rPr lang="zh-CN" altLang="zh-CN" dirty="0"/>
              <a:t>旁白和激光笔</a:t>
            </a:r>
            <a:r>
              <a:rPr lang="en-US" altLang="zh-CN" dirty="0" smtClean="0"/>
              <a:t>”</a:t>
            </a:r>
            <a:r>
              <a:rPr lang="zh-CN" altLang="zh-CN" dirty="0" smtClean="0"/>
              <a:t>。</a:t>
            </a:r>
            <a:r>
              <a:rPr lang="zh-CN" altLang="zh-CN" dirty="0"/>
              <a:t>可根据需要选中或取消</a:t>
            </a:r>
            <a:r>
              <a:rPr lang="en-US" altLang="zh-CN" dirty="0"/>
              <a:t>“</a:t>
            </a:r>
            <a:r>
              <a:rPr lang="zh-CN" altLang="zh-CN" dirty="0"/>
              <a:t>幻灯片和动画计时</a:t>
            </a:r>
            <a:r>
              <a:rPr lang="en-US" altLang="zh-CN" dirty="0"/>
              <a:t>”</a:t>
            </a:r>
            <a:r>
              <a:rPr lang="zh-CN" altLang="zh-CN" dirty="0"/>
              <a:t>复选框；</a:t>
            </a:r>
          </a:p>
          <a:p>
            <a:pPr lvl="2"/>
            <a:r>
              <a:rPr lang="zh-CN" altLang="zh-CN" dirty="0" smtClean="0"/>
              <a:t>在配置</a:t>
            </a:r>
            <a:r>
              <a:rPr lang="zh-CN" altLang="zh-CN" dirty="0"/>
              <a:t>话筒后，点击</a:t>
            </a:r>
            <a:r>
              <a:rPr lang="en-US" altLang="zh-CN" dirty="0"/>
              <a:t>“</a:t>
            </a:r>
            <a:r>
              <a:rPr lang="zh-CN" altLang="zh-CN" dirty="0"/>
              <a:t>开始录制</a:t>
            </a:r>
            <a:r>
              <a:rPr lang="en-US" altLang="zh-CN" dirty="0"/>
              <a:t>”</a:t>
            </a:r>
            <a:r>
              <a:rPr lang="zh-CN" altLang="zh-CN" dirty="0"/>
              <a:t>按钮，就可以为幻灯片添加旁白，同时幻灯片开始放映并自动计时；</a:t>
            </a:r>
          </a:p>
          <a:p>
            <a:pPr lvl="2"/>
            <a:r>
              <a:rPr lang="zh-CN" altLang="zh-CN" dirty="0" smtClean="0"/>
              <a:t>若要</a:t>
            </a:r>
            <a:r>
              <a:rPr lang="zh-CN" altLang="zh-CN" dirty="0"/>
              <a:t>结束幻灯片放映的录制，可右击幻灯片，点击</a:t>
            </a:r>
            <a:r>
              <a:rPr lang="en-US" altLang="zh-CN" dirty="0"/>
              <a:t>“</a:t>
            </a:r>
            <a:r>
              <a:rPr lang="zh-CN" altLang="zh-CN" dirty="0"/>
              <a:t>结束放映</a:t>
            </a:r>
            <a:r>
              <a:rPr lang="en-US" altLang="zh-CN" dirty="0"/>
              <a:t>”</a:t>
            </a:r>
            <a:r>
              <a:rPr lang="zh-CN" altLang="zh-CN" dirty="0"/>
              <a:t>按钮。</a:t>
            </a:r>
          </a:p>
          <a:p>
            <a:pPr lvl="2"/>
            <a:endParaRPr lang="zh-CN" altLang="en-US" dirty="0"/>
          </a:p>
        </p:txBody>
      </p:sp>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spTree>
    <p:extLst>
      <p:ext uri="{BB962C8B-B14F-4D97-AF65-F5344CB8AC3E}">
        <p14:creationId xmlns:p14="http://schemas.microsoft.com/office/powerpoint/2010/main" val="267905682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grpSp>
        <p:nvGrpSpPr>
          <p:cNvPr id="4" name="Group 2"/>
          <p:cNvGrpSpPr>
            <a:grpSpLocks/>
          </p:cNvGrpSpPr>
          <p:nvPr/>
        </p:nvGrpSpPr>
        <p:grpSpPr bwMode="auto">
          <a:xfrm>
            <a:off x="179512" y="2204864"/>
            <a:ext cx="8964488" cy="3307035"/>
            <a:chOff x="2025" y="10354"/>
            <a:chExt cx="7278" cy="243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5" y="10354"/>
              <a:ext cx="3075" cy="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3" y="10834"/>
              <a:ext cx="3330" cy="1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179512" y="5554651"/>
            <a:ext cx="8964488" cy="369332"/>
          </a:xfrm>
          <a:prstGeom prst="rect">
            <a:avLst/>
          </a:prstGeom>
        </p:spPr>
        <p:txBody>
          <a:bodyPr wrap="square">
            <a:spAutoFit/>
          </a:bodyPr>
          <a:lstStyle/>
          <a:p>
            <a:r>
              <a:rPr lang="zh-CN" altLang="en-US" dirty="0"/>
              <a:t>图</a:t>
            </a:r>
            <a:r>
              <a:rPr lang="en-US" altLang="zh-CN" dirty="0"/>
              <a:t>7</a:t>
            </a:r>
            <a:r>
              <a:rPr lang="zh-CN" altLang="en-US" dirty="0"/>
              <a:t>－</a:t>
            </a:r>
            <a:r>
              <a:rPr lang="en-US" altLang="zh-CN" dirty="0"/>
              <a:t>34 “</a:t>
            </a:r>
            <a:r>
              <a:rPr lang="zh-CN" altLang="en-US" dirty="0"/>
              <a:t>录制幻灯片演示”功能项      </a:t>
            </a:r>
            <a:r>
              <a:rPr lang="zh-CN" altLang="en-US" dirty="0" smtClean="0"/>
              <a:t>                        图</a:t>
            </a:r>
            <a:r>
              <a:rPr lang="en-US" altLang="zh-CN" dirty="0"/>
              <a:t>7</a:t>
            </a:r>
            <a:r>
              <a:rPr lang="zh-CN" altLang="en-US" dirty="0"/>
              <a:t>－</a:t>
            </a:r>
            <a:r>
              <a:rPr lang="en-US" altLang="zh-CN" dirty="0"/>
              <a:t>35 “</a:t>
            </a:r>
            <a:r>
              <a:rPr lang="zh-CN" altLang="en-US" dirty="0"/>
              <a:t>录制幻灯片演示”对话框</a:t>
            </a:r>
          </a:p>
        </p:txBody>
      </p:sp>
    </p:spTree>
    <p:extLst>
      <p:ext uri="{BB962C8B-B14F-4D97-AF65-F5344CB8AC3E}">
        <p14:creationId xmlns:p14="http://schemas.microsoft.com/office/powerpoint/2010/main" val="272681557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993893"/>
          </a:xfrm>
        </p:spPr>
        <p:txBody>
          <a:bodyPr>
            <a:normAutofit fontScale="85000" lnSpcReduction="20000"/>
          </a:bodyPr>
          <a:lstStyle/>
          <a:p>
            <a:pPr lvl="1"/>
            <a:r>
              <a:rPr lang="en-US" altLang="zh-CN" b="1" dirty="0"/>
              <a:t>7</a:t>
            </a:r>
            <a:r>
              <a:rPr lang="zh-CN" altLang="zh-CN" b="1" dirty="0"/>
              <a:t>．演示文稿的打包</a:t>
            </a:r>
            <a:endParaRPr lang="zh-CN" altLang="zh-CN" dirty="0"/>
          </a:p>
          <a:p>
            <a:pPr marL="627063" lvl="2" indent="0">
              <a:buNone/>
            </a:pPr>
            <a:r>
              <a:rPr lang="en-US" altLang="zh-CN" dirty="0" smtClean="0"/>
              <a:t>         </a:t>
            </a:r>
            <a:r>
              <a:rPr lang="zh-CN" altLang="zh-CN" dirty="0" smtClean="0"/>
              <a:t>打包</a:t>
            </a:r>
            <a:r>
              <a:rPr lang="zh-CN" altLang="zh-CN" dirty="0"/>
              <a:t>是指将演示文稿和与其相关的文件打包成打包文件，使其能在没有安装</a:t>
            </a:r>
            <a:r>
              <a:rPr lang="en-US" altLang="zh-CN" dirty="0"/>
              <a:t>PowerPoint</a:t>
            </a:r>
            <a:r>
              <a:rPr lang="zh-CN" altLang="zh-CN" dirty="0"/>
              <a:t>软件，或没有安装使用字体的任何一台</a:t>
            </a:r>
            <a:r>
              <a:rPr lang="en-US" altLang="zh-CN" dirty="0"/>
              <a:t>Windows</a:t>
            </a:r>
            <a:r>
              <a:rPr lang="zh-CN" altLang="zh-CN" dirty="0"/>
              <a:t>计算机上正常放映</a:t>
            </a:r>
            <a:r>
              <a:rPr lang="zh-CN" altLang="zh-CN" dirty="0" smtClean="0"/>
              <a:t>。</a:t>
            </a:r>
            <a:endParaRPr lang="zh-CN" altLang="zh-CN" dirty="0"/>
          </a:p>
          <a:p>
            <a:pPr lvl="2"/>
            <a:r>
              <a:rPr lang="zh-CN" altLang="zh-CN" dirty="0" smtClean="0"/>
              <a:t>点击</a:t>
            </a:r>
            <a:r>
              <a:rPr lang="zh-CN" altLang="en-US" dirty="0" smtClean="0"/>
              <a:t>“文件”选项卡</a:t>
            </a:r>
            <a:r>
              <a:rPr lang="zh-CN" altLang="zh-CN" dirty="0" smtClean="0"/>
              <a:t>，在</a:t>
            </a:r>
            <a:r>
              <a:rPr lang="zh-CN" altLang="en-US" dirty="0" smtClean="0"/>
              <a:t>其</a:t>
            </a:r>
            <a:r>
              <a:rPr lang="zh-CN" altLang="zh-CN" dirty="0" smtClean="0"/>
              <a:t>菜单</a:t>
            </a:r>
            <a:r>
              <a:rPr lang="zh-CN" altLang="zh-CN" dirty="0"/>
              <a:t>中选择</a:t>
            </a:r>
            <a:r>
              <a:rPr lang="en-US" altLang="zh-CN" dirty="0"/>
              <a:t>“</a:t>
            </a:r>
            <a:r>
              <a:rPr lang="zh-CN" altLang="zh-CN" dirty="0"/>
              <a:t>保存并发送</a:t>
            </a:r>
            <a:r>
              <a:rPr lang="en-US" altLang="zh-CN" dirty="0"/>
              <a:t>”</a:t>
            </a:r>
            <a:r>
              <a:rPr lang="zh-CN" altLang="zh-CN" dirty="0"/>
              <a:t>项，再从弹出的子菜单中点击</a:t>
            </a:r>
            <a:r>
              <a:rPr lang="en-US" altLang="zh-CN" dirty="0"/>
              <a:t>“</a:t>
            </a:r>
            <a:r>
              <a:rPr lang="zh-CN" altLang="zh-CN" dirty="0"/>
              <a:t>将演示文稿打包成</a:t>
            </a:r>
            <a:r>
              <a:rPr lang="en-US" altLang="zh-CN" dirty="0"/>
              <a:t>CD”</a:t>
            </a:r>
            <a:r>
              <a:rPr lang="zh-CN" altLang="zh-CN" dirty="0"/>
              <a:t>项，点击</a:t>
            </a:r>
            <a:r>
              <a:rPr lang="en-US" altLang="zh-CN" dirty="0"/>
              <a:t>“</a:t>
            </a:r>
            <a:r>
              <a:rPr lang="zh-CN" altLang="zh-CN" dirty="0"/>
              <a:t>打包成</a:t>
            </a:r>
            <a:r>
              <a:rPr lang="en-US" altLang="zh-CN" dirty="0"/>
              <a:t>CD”</a:t>
            </a:r>
            <a:r>
              <a:rPr lang="zh-CN" altLang="zh-CN" dirty="0"/>
              <a:t>按钮，系统将弹</a:t>
            </a:r>
            <a:r>
              <a:rPr lang="zh-CN" altLang="zh-CN" dirty="0" smtClean="0"/>
              <a:t>出</a:t>
            </a:r>
            <a:r>
              <a:rPr lang="en-US" altLang="zh-CN" dirty="0" smtClean="0"/>
              <a:t>“</a:t>
            </a:r>
            <a:r>
              <a:rPr lang="zh-CN" altLang="zh-CN" dirty="0"/>
              <a:t>打包成</a:t>
            </a:r>
            <a:r>
              <a:rPr lang="en-US" altLang="zh-CN" dirty="0"/>
              <a:t>CD”</a:t>
            </a:r>
            <a:r>
              <a:rPr lang="zh-CN" altLang="zh-CN" dirty="0"/>
              <a:t>对话框；</a:t>
            </a:r>
          </a:p>
          <a:p>
            <a:pPr lvl="2"/>
            <a:r>
              <a:rPr lang="zh-CN" altLang="zh-CN" dirty="0"/>
              <a:t>在</a:t>
            </a:r>
            <a:r>
              <a:rPr lang="en-US" altLang="zh-CN" dirty="0"/>
              <a:t>“</a:t>
            </a:r>
            <a:r>
              <a:rPr lang="zh-CN" altLang="zh-CN" dirty="0"/>
              <a:t>要复制的文件</a:t>
            </a:r>
            <a:r>
              <a:rPr lang="en-US" altLang="zh-CN" dirty="0"/>
              <a:t>”</a:t>
            </a:r>
            <a:r>
              <a:rPr lang="zh-CN" altLang="zh-CN" dirty="0"/>
              <a:t>列表下选择当前演示文稿，然后点击</a:t>
            </a:r>
            <a:r>
              <a:rPr lang="en-US" altLang="zh-CN" dirty="0"/>
              <a:t>“</a:t>
            </a:r>
            <a:r>
              <a:rPr lang="zh-CN" altLang="zh-CN" dirty="0"/>
              <a:t>复制到文件夹</a:t>
            </a:r>
            <a:r>
              <a:rPr lang="en-US" altLang="zh-CN" dirty="0"/>
              <a:t>…”</a:t>
            </a:r>
            <a:r>
              <a:rPr lang="zh-CN" altLang="zh-CN" dirty="0"/>
              <a:t>按钮。系统将弹</a:t>
            </a:r>
            <a:r>
              <a:rPr lang="zh-CN" altLang="zh-CN" dirty="0" smtClean="0"/>
              <a:t>出</a:t>
            </a:r>
            <a:r>
              <a:rPr lang="en-US" altLang="zh-CN" dirty="0" smtClean="0"/>
              <a:t>“</a:t>
            </a:r>
            <a:r>
              <a:rPr lang="zh-CN" altLang="zh-CN" dirty="0"/>
              <a:t>复制到文件夹</a:t>
            </a:r>
            <a:r>
              <a:rPr lang="en-US" altLang="zh-CN" dirty="0"/>
              <a:t>”</a:t>
            </a:r>
            <a:r>
              <a:rPr lang="zh-CN" altLang="zh-CN" dirty="0"/>
              <a:t>对话框；</a:t>
            </a:r>
          </a:p>
          <a:p>
            <a:pPr lvl="2"/>
            <a:r>
              <a:rPr lang="zh-CN" altLang="zh-CN" dirty="0"/>
              <a:t>在设定了文件夹名和位置之后，点击</a:t>
            </a:r>
            <a:r>
              <a:rPr lang="en-US" altLang="zh-CN" dirty="0"/>
              <a:t>“</a:t>
            </a:r>
            <a:r>
              <a:rPr lang="zh-CN" altLang="zh-CN" dirty="0"/>
              <a:t>确定</a:t>
            </a:r>
            <a:r>
              <a:rPr lang="en-US" altLang="zh-CN" dirty="0"/>
              <a:t>”</a:t>
            </a:r>
            <a:r>
              <a:rPr lang="zh-CN" altLang="zh-CN" dirty="0"/>
              <a:t>按钮，系统将弹出新创建的文件夹窗口，其中包含了当前演示文稿、演示文稿中幻灯片超链接的</a:t>
            </a:r>
            <a:r>
              <a:rPr lang="zh-CN" altLang="zh-CN" dirty="0" smtClean="0"/>
              <a:t>文档</a:t>
            </a:r>
            <a:r>
              <a:rPr lang="zh-CN" altLang="en-US" dirty="0" smtClean="0"/>
              <a:t>等文件的</a:t>
            </a:r>
            <a:r>
              <a:rPr lang="zh-CN" altLang="zh-CN" dirty="0" smtClean="0"/>
              <a:t>文件夹</a:t>
            </a:r>
            <a:r>
              <a:rPr lang="zh-CN" altLang="zh-CN" dirty="0"/>
              <a:t>。</a:t>
            </a:r>
          </a:p>
          <a:p>
            <a:pPr lvl="2"/>
            <a:r>
              <a:rPr lang="zh-CN" altLang="zh-CN" dirty="0" smtClean="0"/>
              <a:t>若</a:t>
            </a:r>
            <a:r>
              <a:rPr lang="zh-CN" altLang="zh-CN" dirty="0"/>
              <a:t>在</a:t>
            </a:r>
            <a:r>
              <a:rPr lang="en-US" altLang="zh-CN" dirty="0"/>
              <a:t>“</a:t>
            </a:r>
            <a:r>
              <a:rPr lang="zh-CN" altLang="zh-CN" dirty="0"/>
              <a:t>打包成</a:t>
            </a:r>
            <a:r>
              <a:rPr lang="en-US" altLang="zh-CN" dirty="0"/>
              <a:t>CD”</a:t>
            </a:r>
            <a:r>
              <a:rPr lang="zh-CN" altLang="zh-CN" dirty="0"/>
              <a:t>对话框中点击</a:t>
            </a:r>
            <a:r>
              <a:rPr lang="en-US" altLang="zh-CN" dirty="0"/>
              <a:t>“</a:t>
            </a:r>
            <a:r>
              <a:rPr lang="zh-CN" altLang="zh-CN" dirty="0"/>
              <a:t>复制到</a:t>
            </a:r>
            <a:r>
              <a:rPr lang="en-US" altLang="zh-CN" dirty="0"/>
              <a:t>CD”</a:t>
            </a:r>
            <a:r>
              <a:rPr lang="zh-CN" altLang="zh-CN" dirty="0"/>
              <a:t>按钮，系统将弹出</a:t>
            </a:r>
            <a:r>
              <a:rPr lang="en-US" altLang="zh-CN" dirty="0"/>
              <a:t>CD </a:t>
            </a:r>
            <a:r>
              <a:rPr lang="zh-CN" altLang="zh-CN" dirty="0"/>
              <a:t>刻录机的仓门，装入一个空白的</a:t>
            </a:r>
            <a:r>
              <a:rPr lang="en-US" altLang="zh-CN" dirty="0"/>
              <a:t>CD</a:t>
            </a:r>
            <a:r>
              <a:rPr lang="zh-CN" altLang="zh-CN" dirty="0"/>
              <a:t>－</a:t>
            </a:r>
            <a:r>
              <a:rPr lang="en-US" altLang="zh-CN" dirty="0"/>
              <a:t>RW</a:t>
            </a:r>
            <a:r>
              <a:rPr lang="zh-CN" altLang="zh-CN" dirty="0"/>
              <a:t>光盘后，即可制作成光盘，其中包含了当前演示文稿、演示文稿中幻灯片超链接的</a:t>
            </a:r>
            <a:r>
              <a:rPr lang="zh-CN" altLang="zh-CN" dirty="0" smtClean="0"/>
              <a:t>文档</a:t>
            </a:r>
            <a:r>
              <a:rPr lang="zh-CN" altLang="en-US" dirty="0" smtClean="0"/>
              <a:t>等</a:t>
            </a:r>
            <a:r>
              <a:rPr lang="zh-CN" altLang="zh-CN" dirty="0" smtClean="0"/>
              <a:t>文件</a:t>
            </a:r>
            <a:r>
              <a:rPr lang="zh-CN" altLang="en-US" dirty="0" smtClean="0"/>
              <a:t>的</a:t>
            </a:r>
            <a:r>
              <a:rPr lang="zh-CN" altLang="zh-CN" dirty="0" smtClean="0"/>
              <a:t>文件夹</a:t>
            </a:r>
            <a:r>
              <a:rPr lang="zh-CN" altLang="zh-CN" dirty="0"/>
              <a:t>。</a:t>
            </a:r>
            <a:endParaRPr lang="zh-CN" altLang="en-US" dirty="0"/>
          </a:p>
        </p:txBody>
      </p:sp>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spTree>
    <p:extLst>
      <p:ext uri="{BB962C8B-B14F-4D97-AF65-F5344CB8AC3E}">
        <p14:creationId xmlns:p14="http://schemas.microsoft.com/office/powerpoint/2010/main" val="630149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201806"/>
          </a:xfrm>
        </p:spPr>
        <p:txBody>
          <a:bodyPr>
            <a:normAutofit/>
          </a:bodyPr>
          <a:lstStyle/>
          <a:p>
            <a:pPr lvl="2"/>
            <a:r>
              <a:rPr lang="en-US" altLang="zh-CN" b="1" dirty="0"/>
              <a:t>(2)</a:t>
            </a:r>
            <a:r>
              <a:rPr lang="zh-CN" altLang="zh-CN" b="1" dirty="0"/>
              <a:t>根据样本模板创建演示文稿</a:t>
            </a:r>
            <a:endParaRPr lang="zh-CN" altLang="zh-CN" dirty="0"/>
          </a:p>
          <a:p>
            <a:pPr lvl="3"/>
            <a:r>
              <a:rPr lang="zh-CN" altLang="zh-CN" dirty="0"/>
              <a:t>在</a:t>
            </a:r>
            <a:r>
              <a:rPr lang="en-US" altLang="zh-CN" dirty="0"/>
              <a:t>PowerPoint 2010 </a:t>
            </a:r>
            <a:r>
              <a:rPr lang="zh-CN" altLang="zh-CN" dirty="0"/>
              <a:t>窗口的“文件”菜单中选择“新建”</a:t>
            </a:r>
            <a:r>
              <a:rPr lang="zh-CN" altLang="zh-CN" dirty="0" smtClean="0"/>
              <a:t>项</a:t>
            </a:r>
            <a:r>
              <a:rPr lang="zh-CN" altLang="en-US" dirty="0" smtClean="0"/>
              <a:t>；</a:t>
            </a:r>
            <a:endParaRPr lang="en-US" altLang="zh-CN" dirty="0" smtClean="0"/>
          </a:p>
          <a:p>
            <a:pPr lvl="3"/>
            <a:r>
              <a:rPr lang="zh-CN" altLang="zh-CN" dirty="0" smtClean="0"/>
              <a:t>在</a:t>
            </a:r>
            <a:r>
              <a:rPr lang="en-US" altLang="zh-CN" dirty="0"/>
              <a:t>“</a:t>
            </a:r>
            <a:r>
              <a:rPr lang="zh-CN" altLang="zh-CN" dirty="0"/>
              <a:t>可用的模板和主题</a:t>
            </a:r>
            <a:r>
              <a:rPr lang="en-US" altLang="zh-CN" dirty="0"/>
              <a:t>”</a:t>
            </a:r>
            <a:r>
              <a:rPr lang="zh-CN" altLang="zh-CN" dirty="0"/>
              <a:t>栏</a:t>
            </a:r>
            <a:r>
              <a:rPr lang="zh-CN" altLang="zh-CN" dirty="0" smtClean="0"/>
              <a:t>中点击</a:t>
            </a:r>
            <a:r>
              <a:rPr lang="en-US" altLang="zh-CN" dirty="0"/>
              <a:t>“</a:t>
            </a:r>
            <a:r>
              <a:rPr lang="zh-CN" altLang="zh-CN" dirty="0"/>
              <a:t>样本模板</a:t>
            </a:r>
            <a:r>
              <a:rPr lang="en-US" altLang="zh-CN" dirty="0"/>
              <a:t>”</a:t>
            </a:r>
            <a:r>
              <a:rPr lang="zh-CN" altLang="zh-CN" dirty="0"/>
              <a:t>按钮，系统将进入样本模板选项列表，其中列出了系统提供的</a:t>
            </a:r>
            <a:r>
              <a:rPr lang="en-US" altLang="zh-CN" dirty="0"/>
              <a:t>9</a:t>
            </a:r>
            <a:r>
              <a:rPr lang="zh-CN" altLang="zh-CN" dirty="0"/>
              <a:t>种样本</a:t>
            </a:r>
            <a:r>
              <a:rPr lang="zh-CN" altLang="zh-CN" dirty="0" smtClean="0"/>
              <a:t>模板</a:t>
            </a:r>
            <a:r>
              <a:rPr lang="zh-CN" altLang="en-US" dirty="0" smtClean="0"/>
              <a:t>；</a:t>
            </a:r>
            <a:endParaRPr lang="en-US" altLang="zh-CN" dirty="0" smtClean="0"/>
          </a:p>
          <a:p>
            <a:pPr lvl="3"/>
            <a:r>
              <a:rPr lang="zh-CN" altLang="zh-CN" dirty="0" smtClean="0"/>
              <a:t>从中</a:t>
            </a:r>
            <a:r>
              <a:rPr lang="zh-CN" altLang="zh-CN" dirty="0"/>
              <a:t>选择适用的</a:t>
            </a:r>
            <a:r>
              <a:rPr lang="en-US" altLang="zh-CN" dirty="0"/>
              <a:t>1</a:t>
            </a:r>
            <a:r>
              <a:rPr lang="zh-CN" altLang="zh-CN" dirty="0"/>
              <a:t>个，然后点击右边窗格的</a:t>
            </a:r>
            <a:r>
              <a:rPr lang="en-US" altLang="zh-CN" dirty="0"/>
              <a:t>“</a:t>
            </a:r>
            <a:r>
              <a:rPr lang="zh-CN" altLang="zh-CN" dirty="0"/>
              <a:t>创建</a:t>
            </a:r>
            <a:r>
              <a:rPr lang="en-US" altLang="zh-CN" dirty="0"/>
              <a:t>”</a:t>
            </a:r>
            <a:r>
              <a:rPr lang="zh-CN" altLang="zh-CN" dirty="0"/>
              <a:t>按钮，即可创建一个与模板提供的、命名为</a:t>
            </a:r>
            <a:r>
              <a:rPr lang="en-US" altLang="zh-CN" dirty="0"/>
              <a:t>“</a:t>
            </a:r>
            <a:r>
              <a:rPr lang="zh-CN" altLang="zh-CN" dirty="0"/>
              <a:t>演示文稿</a:t>
            </a:r>
            <a:r>
              <a:rPr lang="en-US" altLang="zh-CN" dirty="0"/>
              <a:t>2”</a:t>
            </a:r>
            <a:r>
              <a:rPr lang="zh-CN" altLang="zh-CN" dirty="0"/>
              <a:t>的演示</a:t>
            </a:r>
            <a:r>
              <a:rPr lang="zh-CN" altLang="zh-CN" dirty="0" smtClean="0"/>
              <a:t>文稿</a:t>
            </a:r>
            <a:r>
              <a:rPr lang="zh-CN" altLang="en-US" dirty="0" smtClean="0"/>
              <a:t>；</a:t>
            </a:r>
            <a:endParaRPr lang="en-US" altLang="zh-CN" dirty="0" smtClean="0"/>
          </a:p>
          <a:p>
            <a:pPr lvl="3"/>
            <a:r>
              <a:rPr lang="zh-CN" altLang="zh-CN" dirty="0" smtClean="0"/>
              <a:t>用户</a:t>
            </a:r>
            <a:r>
              <a:rPr lang="zh-CN" altLang="zh-CN" dirty="0"/>
              <a:t>可以按自己意愿来修改它的文本内容、图片、背景、切换效果等。</a:t>
            </a:r>
          </a:p>
          <a:p>
            <a:endParaRPr lang="zh-CN" altLang="en-US" dirty="0"/>
          </a:p>
        </p:txBody>
      </p:sp>
      <p:sp>
        <p:nvSpPr>
          <p:cNvPr id="3" name="标题 2"/>
          <p:cNvSpPr>
            <a:spLocks noGrp="1"/>
          </p:cNvSpPr>
          <p:nvPr>
            <p:ph type="title"/>
          </p:nvPr>
        </p:nvSpPr>
        <p:spPr/>
        <p:txBody>
          <a:bodyPr/>
          <a:lstStyle/>
          <a:p>
            <a:r>
              <a:rPr lang="en-US" altLang="zh-CN" b="1" dirty="0"/>
              <a:t>7.1  </a:t>
            </a:r>
            <a:r>
              <a:rPr lang="en-US" altLang="zh-CN" b="1" dirty="0" smtClean="0"/>
              <a:t>PowerPoint </a:t>
            </a:r>
            <a:r>
              <a:rPr lang="en-US" altLang="zh-CN" b="1" dirty="0"/>
              <a:t>2010</a:t>
            </a:r>
            <a:r>
              <a:rPr lang="zh-CN" altLang="en-US" b="1" dirty="0"/>
              <a:t>基本操作</a:t>
            </a:r>
            <a:endParaRPr lang="zh-CN" altLang="en-US" dirty="0"/>
          </a:p>
        </p:txBody>
      </p:sp>
    </p:spTree>
    <p:extLst>
      <p:ext uri="{BB962C8B-B14F-4D97-AF65-F5344CB8AC3E}">
        <p14:creationId xmlns:p14="http://schemas.microsoft.com/office/powerpoint/2010/main" val="49159539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7.4  </a:t>
            </a:r>
            <a:r>
              <a:rPr lang="zh-CN" altLang="zh-CN" b="1" dirty="0"/>
              <a:t>设置幻灯片放映效果</a:t>
            </a:r>
            <a:endParaRPr lang="zh-CN" altLang="en-US" dirty="0"/>
          </a:p>
        </p:txBody>
      </p:sp>
      <p:grpSp>
        <p:nvGrpSpPr>
          <p:cNvPr id="4" name="Group 2"/>
          <p:cNvGrpSpPr>
            <a:grpSpLocks/>
          </p:cNvGrpSpPr>
          <p:nvPr/>
        </p:nvGrpSpPr>
        <p:grpSpPr bwMode="auto">
          <a:xfrm>
            <a:off x="34593" y="2564904"/>
            <a:ext cx="9001903" cy="3240360"/>
            <a:chOff x="1800" y="3703"/>
            <a:chExt cx="8535" cy="2702"/>
          </a:xfrm>
        </p:grpSpPr>
        <p:pic>
          <p:nvPicPr>
            <p:cNvPr id="3075"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0" y="3703"/>
              <a:ext cx="4108" cy="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8" y="4525"/>
              <a:ext cx="4427" cy="1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539552" y="5857348"/>
            <a:ext cx="8604448" cy="369332"/>
          </a:xfrm>
          <a:prstGeom prst="rect">
            <a:avLst/>
          </a:prstGeom>
        </p:spPr>
        <p:txBody>
          <a:bodyPr wrap="square">
            <a:spAutoFit/>
          </a:bodyPr>
          <a:lstStyle/>
          <a:p>
            <a:r>
              <a:rPr lang="zh-CN" altLang="zh-CN" dirty="0"/>
              <a:t>图</a:t>
            </a:r>
            <a:r>
              <a:rPr lang="en-US" altLang="zh-CN" dirty="0"/>
              <a:t>7-36 “</a:t>
            </a:r>
            <a:r>
              <a:rPr lang="zh-CN" altLang="zh-CN" dirty="0"/>
              <a:t>打包成</a:t>
            </a:r>
            <a:r>
              <a:rPr lang="en-US" altLang="zh-CN" dirty="0"/>
              <a:t>CD”</a:t>
            </a:r>
            <a:r>
              <a:rPr lang="zh-CN" altLang="zh-CN" dirty="0"/>
              <a:t>对话框</a:t>
            </a:r>
            <a:r>
              <a:rPr lang="en-US" altLang="zh-CN" dirty="0"/>
              <a:t>            </a:t>
            </a:r>
            <a:r>
              <a:rPr lang="en-US" altLang="zh-CN" dirty="0" smtClean="0"/>
              <a:t>                            </a:t>
            </a:r>
            <a:r>
              <a:rPr lang="zh-CN" altLang="zh-CN" dirty="0"/>
              <a:t>图</a:t>
            </a:r>
            <a:r>
              <a:rPr lang="en-US" altLang="zh-CN" dirty="0"/>
              <a:t>7</a:t>
            </a:r>
            <a:r>
              <a:rPr lang="zh-CN" altLang="zh-CN" dirty="0"/>
              <a:t>－</a:t>
            </a:r>
            <a:r>
              <a:rPr lang="en-US" altLang="zh-CN" dirty="0"/>
              <a:t>37 “</a:t>
            </a:r>
            <a:r>
              <a:rPr lang="zh-CN" altLang="zh-CN" dirty="0"/>
              <a:t>复制到文件夹</a:t>
            </a:r>
            <a:r>
              <a:rPr lang="en-US" altLang="zh-CN" dirty="0"/>
              <a:t>”</a:t>
            </a:r>
            <a:r>
              <a:rPr lang="zh-CN" altLang="zh-CN" dirty="0"/>
              <a:t>对话框</a:t>
            </a:r>
          </a:p>
        </p:txBody>
      </p:sp>
    </p:spTree>
    <p:extLst>
      <p:ext uri="{BB962C8B-B14F-4D97-AF65-F5344CB8AC3E}">
        <p14:creationId xmlns:p14="http://schemas.microsoft.com/office/powerpoint/2010/main" val="64775082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627063" lvl="2" indent="0">
              <a:buNone/>
            </a:pPr>
            <a:r>
              <a:rPr lang="en-US" altLang="zh-CN" dirty="0" smtClean="0"/>
              <a:t>        </a:t>
            </a:r>
            <a:r>
              <a:rPr lang="zh-CN" altLang="zh-CN" dirty="0" smtClean="0"/>
              <a:t>在</a:t>
            </a:r>
            <a:r>
              <a:rPr lang="zh-CN" altLang="zh-CN" dirty="0"/>
              <a:t>打印之前需要进行纸张页面、打印内容以及其它打印参数的设置。</a:t>
            </a:r>
          </a:p>
          <a:p>
            <a:pPr lvl="1"/>
            <a:r>
              <a:rPr lang="en-US" altLang="zh-CN" b="1" dirty="0" smtClean="0"/>
              <a:t>7.5.1  </a:t>
            </a:r>
            <a:r>
              <a:rPr lang="zh-CN" altLang="zh-CN" b="1" dirty="0" smtClean="0"/>
              <a:t>页面设置</a:t>
            </a:r>
            <a:endParaRPr lang="zh-CN" altLang="zh-CN" dirty="0"/>
          </a:p>
          <a:p>
            <a:pPr lvl="2"/>
            <a:r>
              <a:rPr lang="zh-CN" altLang="zh-CN" dirty="0" smtClean="0"/>
              <a:t>点击</a:t>
            </a:r>
            <a:r>
              <a:rPr lang="zh-CN" altLang="en-US" dirty="0" smtClean="0"/>
              <a:t>“文件”选项卡</a:t>
            </a:r>
            <a:r>
              <a:rPr lang="zh-CN" altLang="zh-CN" dirty="0" smtClean="0"/>
              <a:t>，从菜单</a:t>
            </a:r>
            <a:r>
              <a:rPr lang="zh-CN" altLang="zh-CN" dirty="0"/>
              <a:t>中选择</a:t>
            </a:r>
            <a:r>
              <a:rPr lang="en-US" altLang="zh-CN" dirty="0"/>
              <a:t>“</a:t>
            </a:r>
            <a:r>
              <a:rPr lang="zh-CN" altLang="zh-CN" dirty="0"/>
              <a:t>打印</a:t>
            </a:r>
            <a:r>
              <a:rPr lang="en-US" altLang="zh-CN" dirty="0"/>
              <a:t>”</a:t>
            </a:r>
            <a:r>
              <a:rPr lang="zh-CN" altLang="zh-CN" dirty="0"/>
              <a:t>项，系统将弹</a:t>
            </a:r>
            <a:r>
              <a:rPr lang="zh-CN" altLang="zh-CN" dirty="0" smtClean="0"/>
              <a:t>出</a:t>
            </a:r>
            <a:r>
              <a:rPr lang="zh-CN" altLang="en-US" dirty="0" smtClean="0"/>
              <a:t>其</a:t>
            </a:r>
            <a:r>
              <a:rPr lang="zh-CN" altLang="zh-CN" dirty="0" smtClean="0"/>
              <a:t>功能</a:t>
            </a:r>
            <a:r>
              <a:rPr lang="zh-CN" altLang="zh-CN" dirty="0"/>
              <a:t>项</a:t>
            </a:r>
            <a:r>
              <a:rPr lang="zh-CN" altLang="zh-CN" dirty="0" smtClean="0"/>
              <a:t>列表</a:t>
            </a:r>
            <a:r>
              <a:rPr lang="zh-CN" altLang="en-US" dirty="0" smtClean="0"/>
              <a:t>；</a:t>
            </a:r>
            <a:endParaRPr lang="en-US" altLang="zh-CN" dirty="0" smtClean="0"/>
          </a:p>
          <a:p>
            <a:pPr lvl="2"/>
            <a:r>
              <a:rPr lang="zh-CN" altLang="zh-CN" dirty="0" smtClean="0"/>
              <a:t>在</a:t>
            </a:r>
            <a:r>
              <a:rPr lang="en-US" altLang="zh-CN" dirty="0" smtClean="0"/>
              <a:t>“</a:t>
            </a:r>
            <a:r>
              <a:rPr lang="zh-CN" altLang="zh-CN" dirty="0"/>
              <a:t>打印全部幻灯片</a:t>
            </a:r>
            <a:r>
              <a:rPr lang="en-US" altLang="zh-CN" dirty="0"/>
              <a:t>”</a:t>
            </a:r>
            <a:r>
              <a:rPr lang="zh-CN" altLang="zh-CN" dirty="0"/>
              <a:t>列表项，可以设置打印幻灯片的范围</a:t>
            </a:r>
            <a:r>
              <a:rPr lang="zh-CN" altLang="zh-CN" dirty="0" smtClean="0"/>
              <a:t>；</a:t>
            </a:r>
            <a:endParaRPr lang="en-US" altLang="zh-CN" dirty="0" smtClean="0"/>
          </a:p>
          <a:p>
            <a:pPr lvl="2"/>
            <a:r>
              <a:rPr lang="zh-CN" altLang="zh-CN" dirty="0" smtClean="0"/>
              <a:t>在</a:t>
            </a:r>
            <a:r>
              <a:rPr lang="en-US" altLang="zh-CN" dirty="0"/>
              <a:t>“</a:t>
            </a:r>
            <a:r>
              <a:rPr lang="zh-CN" altLang="zh-CN" dirty="0"/>
              <a:t>整页幻灯片</a:t>
            </a:r>
            <a:r>
              <a:rPr lang="en-US" altLang="zh-CN" dirty="0"/>
              <a:t>”</a:t>
            </a:r>
            <a:r>
              <a:rPr lang="zh-CN" altLang="zh-CN" dirty="0"/>
              <a:t>列表项，可设置打印模式，包括打印版式、讲义版式打印及其它相关设置</a:t>
            </a:r>
            <a:r>
              <a:rPr lang="zh-CN" altLang="zh-CN" dirty="0" smtClean="0"/>
              <a:t>等等</a:t>
            </a:r>
            <a:r>
              <a:rPr lang="zh-CN" altLang="en-US" dirty="0"/>
              <a:t>。</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7.5  </a:t>
            </a:r>
            <a:r>
              <a:rPr lang="zh-CN" altLang="zh-CN" b="1" dirty="0"/>
              <a:t>打印演示文稿</a:t>
            </a:r>
          </a:p>
        </p:txBody>
      </p:sp>
    </p:spTree>
    <p:extLst>
      <p:ext uri="{BB962C8B-B14F-4D97-AF65-F5344CB8AC3E}">
        <p14:creationId xmlns:p14="http://schemas.microsoft.com/office/powerpoint/2010/main" val="165043725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77500" lnSpcReduction="20000"/>
          </a:bodyPr>
          <a:lstStyle/>
          <a:p>
            <a:r>
              <a:rPr lang="en-US" altLang="zh-CN" b="1" dirty="0" smtClean="0"/>
              <a:t>7.5.2  </a:t>
            </a:r>
            <a:r>
              <a:rPr lang="zh-CN" altLang="zh-CN" b="1" dirty="0" smtClean="0"/>
              <a:t>设置</a:t>
            </a:r>
            <a:r>
              <a:rPr lang="zh-CN" altLang="zh-CN" b="1" dirty="0"/>
              <a:t>页眉与页脚</a:t>
            </a:r>
            <a:endParaRPr lang="zh-CN" altLang="zh-CN" dirty="0"/>
          </a:p>
          <a:p>
            <a:pPr lvl="1"/>
            <a:r>
              <a:rPr lang="zh-CN" altLang="zh-CN" smtClean="0"/>
              <a:t>单击</a:t>
            </a:r>
            <a:r>
              <a:rPr lang="zh-CN" altLang="en-US" smtClean="0"/>
              <a:t>“文件”选项卡</a:t>
            </a:r>
            <a:r>
              <a:rPr lang="zh-CN" altLang="zh-CN" smtClean="0"/>
              <a:t>，</a:t>
            </a:r>
            <a:r>
              <a:rPr lang="zh-CN" altLang="zh-CN" dirty="0"/>
              <a:t>从弹出的下拉菜单中选择</a:t>
            </a:r>
            <a:r>
              <a:rPr lang="en-US" altLang="zh-CN" dirty="0"/>
              <a:t>“</a:t>
            </a:r>
            <a:r>
              <a:rPr lang="zh-CN" altLang="zh-CN" dirty="0"/>
              <a:t>打印</a:t>
            </a:r>
            <a:r>
              <a:rPr lang="en-US" altLang="zh-CN" dirty="0"/>
              <a:t>”</a:t>
            </a:r>
            <a:r>
              <a:rPr lang="zh-CN" altLang="zh-CN" dirty="0"/>
              <a:t>项，在弹出的功能项列表中选择</a:t>
            </a:r>
            <a:r>
              <a:rPr lang="en-US" altLang="zh-CN" dirty="0"/>
              <a:t>“</a:t>
            </a:r>
            <a:r>
              <a:rPr lang="zh-CN" altLang="zh-CN" dirty="0"/>
              <a:t>编辑页眉和页脚</a:t>
            </a:r>
            <a:r>
              <a:rPr lang="en-US" altLang="zh-CN" dirty="0"/>
              <a:t>”</a:t>
            </a:r>
            <a:r>
              <a:rPr lang="zh-CN" altLang="zh-CN" dirty="0"/>
              <a:t>项，系统将弹出</a:t>
            </a:r>
            <a:r>
              <a:rPr lang="en-US" altLang="zh-CN" dirty="0"/>
              <a:t>“</a:t>
            </a:r>
            <a:r>
              <a:rPr lang="zh-CN" altLang="zh-CN" dirty="0"/>
              <a:t>页眉和页脚</a:t>
            </a:r>
            <a:r>
              <a:rPr lang="en-US" altLang="zh-CN" dirty="0"/>
              <a:t>”</a:t>
            </a:r>
            <a:r>
              <a:rPr lang="zh-CN" altLang="zh-CN" dirty="0"/>
              <a:t>对话框；</a:t>
            </a:r>
          </a:p>
          <a:p>
            <a:pPr lvl="1"/>
            <a:r>
              <a:rPr lang="zh-CN" altLang="zh-CN" dirty="0"/>
              <a:t>选中</a:t>
            </a:r>
            <a:r>
              <a:rPr lang="en-US" altLang="zh-CN" dirty="0"/>
              <a:t>“</a:t>
            </a:r>
            <a:r>
              <a:rPr lang="zh-CN" altLang="zh-CN" dirty="0"/>
              <a:t>显示日期和时间</a:t>
            </a:r>
            <a:r>
              <a:rPr lang="en-US" altLang="zh-CN" dirty="0" smtClean="0"/>
              <a:t>”</a:t>
            </a:r>
            <a:r>
              <a:rPr lang="zh-CN" altLang="zh-CN" dirty="0" smtClean="0"/>
              <a:t>并</a:t>
            </a:r>
            <a:r>
              <a:rPr lang="zh-CN" altLang="zh-CN" dirty="0"/>
              <a:t>点击</a:t>
            </a:r>
            <a:r>
              <a:rPr lang="en-US" altLang="zh-CN" dirty="0"/>
              <a:t>“</a:t>
            </a:r>
            <a:r>
              <a:rPr lang="zh-CN" altLang="zh-CN" dirty="0"/>
              <a:t>固定</a:t>
            </a:r>
            <a:r>
              <a:rPr lang="en-US" altLang="zh-CN" dirty="0"/>
              <a:t>”</a:t>
            </a:r>
            <a:r>
              <a:rPr lang="zh-CN" altLang="zh-CN" dirty="0"/>
              <a:t>选项在其下的文本框中输入幻灯片创建</a:t>
            </a:r>
            <a:r>
              <a:rPr lang="zh-CN" altLang="zh-CN" dirty="0" smtClean="0"/>
              <a:t>日期，</a:t>
            </a:r>
            <a:r>
              <a:rPr lang="zh-CN" altLang="zh-CN" dirty="0"/>
              <a:t>即可在幻灯片的右下角显示该日期；</a:t>
            </a:r>
          </a:p>
          <a:p>
            <a:pPr lvl="1"/>
            <a:r>
              <a:rPr lang="zh-CN" altLang="zh-CN" dirty="0"/>
              <a:t>选中</a:t>
            </a:r>
            <a:r>
              <a:rPr lang="en-US" altLang="zh-CN" dirty="0"/>
              <a:t>“</a:t>
            </a:r>
            <a:r>
              <a:rPr lang="zh-CN" altLang="zh-CN" dirty="0"/>
              <a:t>幻灯片编号</a:t>
            </a:r>
            <a:r>
              <a:rPr lang="en-US" altLang="zh-CN" dirty="0" smtClean="0"/>
              <a:t>”</a:t>
            </a:r>
            <a:r>
              <a:rPr lang="zh-CN" altLang="zh-CN" dirty="0" smtClean="0"/>
              <a:t>，</a:t>
            </a:r>
            <a:r>
              <a:rPr lang="zh-CN" altLang="zh-CN" dirty="0"/>
              <a:t>即可在幻灯片的中下部显示幻灯片编号；</a:t>
            </a:r>
          </a:p>
          <a:p>
            <a:pPr lvl="1"/>
            <a:r>
              <a:rPr lang="zh-CN" altLang="zh-CN" dirty="0"/>
              <a:t>选中</a:t>
            </a:r>
            <a:r>
              <a:rPr lang="en-US" altLang="zh-CN" dirty="0"/>
              <a:t>“</a:t>
            </a:r>
            <a:r>
              <a:rPr lang="zh-CN" altLang="zh-CN" dirty="0"/>
              <a:t>页脚</a:t>
            </a:r>
            <a:r>
              <a:rPr lang="en-US" altLang="zh-CN" dirty="0" smtClean="0"/>
              <a:t>”</a:t>
            </a:r>
            <a:r>
              <a:rPr lang="zh-CN" altLang="zh-CN" dirty="0" smtClean="0"/>
              <a:t>并</a:t>
            </a:r>
            <a:r>
              <a:rPr lang="zh-CN" altLang="zh-CN" dirty="0"/>
              <a:t>在其下的文本框中输入页脚信息，即可在幻灯片的左下部显示幻灯片页脚；</a:t>
            </a:r>
          </a:p>
          <a:p>
            <a:pPr lvl="1"/>
            <a:r>
              <a:rPr lang="zh-CN" altLang="zh-CN" dirty="0"/>
              <a:t>选中</a:t>
            </a:r>
            <a:r>
              <a:rPr lang="en-US" altLang="zh-CN" dirty="0"/>
              <a:t>“</a:t>
            </a:r>
            <a:r>
              <a:rPr lang="zh-CN" altLang="zh-CN" dirty="0"/>
              <a:t>标题幻灯片中不显示</a:t>
            </a:r>
            <a:r>
              <a:rPr lang="en-US" altLang="zh-CN" dirty="0" smtClean="0"/>
              <a:t>”</a:t>
            </a:r>
            <a:r>
              <a:rPr lang="zh-CN" altLang="zh-CN" dirty="0" smtClean="0"/>
              <a:t>，可</a:t>
            </a:r>
            <a:r>
              <a:rPr lang="zh-CN" altLang="zh-CN" dirty="0"/>
              <a:t>使幻灯片第</a:t>
            </a:r>
            <a:r>
              <a:rPr lang="en-US" altLang="zh-CN" dirty="0"/>
              <a:t>1</a:t>
            </a:r>
            <a:r>
              <a:rPr lang="zh-CN" altLang="zh-CN" dirty="0"/>
              <a:t>张</a:t>
            </a:r>
            <a:r>
              <a:rPr lang="en-US" altLang="zh-CN" dirty="0"/>
              <a:t>(</a:t>
            </a:r>
            <a:r>
              <a:rPr lang="zh-CN" altLang="zh-CN" dirty="0"/>
              <a:t>封面</a:t>
            </a:r>
            <a:r>
              <a:rPr lang="en-US" altLang="zh-CN" dirty="0"/>
              <a:t>)</a:t>
            </a:r>
            <a:r>
              <a:rPr lang="zh-CN" altLang="zh-CN" dirty="0"/>
              <a:t>不显示以上信息；</a:t>
            </a:r>
          </a:p>
          <a:p>
            <a:pPr lvl="1"/>
            <a:r>
              <a:rPr lang="zh-CN" altLang="zh-CN" dirty="0"/>
              <a:t>若点击</a:t>
            </a:r>
            <a:r>
              <a:rPr lang="en-US" altLang="zh-CN" dirty="0"/>
              <a:t>“</a:t>
            </a:r>
            <a:r>
              <a:rPr lang="zh-CN" altLang="zh-CN" dirty="0"/>
              <a:t>全部应用</a:t>
            </a:r>
            <a:r>
              <a:rPr lang="en-US" altLang="zh-CN" dirty="0"/>
              <a:t>”</a:t>
            </a:r>
            <a:r>
              <a:rPr lang="zh-CN" altLang="zh-CN" dirty="0"/>
              <a:t>按钮，即页眉和页脚信息贯穿整个演示</a:t>
            </a:r>
            <a:r>
              <a:rPr lang="zh-CN" altLang="zh-CN" dirty="0" smtClean="0"/>
              <a:t>文稿</a:t>
            </a:r>
            <a:r>
              <a:rPr lang="zh-CN" altLang="en-US" dirty="0" smtClean="0"/>
              <a:t>；</a:t>
            </a:r>
            <a:endParaRPr lang="en-US" altLang="zh-CN" dirty="0" smtClean="0"/>
          </a:p>
          <a:p>
            <a:pPr lvl="1"/>
            <a:r>
              <a:rPr lang="zh-CN" altLang="zh-CN" dirty="0" smtClean="0"/>
              <a:t>若</a:t>
            </a:r>
            <a:r>
              <a:rPr lang="zh-CN" altLang="zh-CN" dirty="0"/>
              <a:t>点击</a:t>
            </a:r>
            <a:r>
              <a:rPr lang="en-US" altLang="zh-CN" dirty="0"/>
              <a:t>“</a:t>
            </a:r>
            <a:r>
              <a:rPr lang="zh-CN" altLang="zh-CN" dirty="0"/>
              <a:t>应用</a:t>
            </a:r>
            <a:r>
              <a:rPr lang="en-US" altLang="zh-CN" dirty="0"/>
              <a:t>”</a:t>
            </a:r>
            <a:r>
              <a:rPr lang="zh-CN" altLang="zh-CN" dirty="0"/>
              <a:t>按钮则页眉和页脚信息只在当前幻灯片中显示。</a:t>
            </a:r>
          </a:p>
        </p:txBody>
      </p:sp>
      <p:sp>
        <p:nvSpPr>
          <p:cNvPr id="3" name="标题 2"/>
          <p:cNvSpPr>
            <a:spLocks noGrp="1"/>
          </p:cNvSpPr>
          <p:nvPr>
            <p:ph type="title"/>
          </p:nvPr>
        </p:nvSpPr>
        <p:spPr/>
        <p:txBody>
          <a:bodyPr/>
          <a:lstStyle/>
          <a:p>
            <a:r>
              <a:rPr lang="en-US" altLang="zh-CN" b="1" dirty="0"/>
              <a:t>7.5  </a:t>
            </a:r>
            <a:r>
              <a:rPr lang="zh-CN" altLang="zh-CN" b="1" dirty="0"/>
              <a:t>打印演示文稿</a:t>
            </a:r>
            <a:endParaRPr lang="zh-CN" altLang="en-US" dirty="0"/>
          </a:p>
        </p:txBody>
      </p:sp>
    </p:spTree>
    <p:extLst>
      <p:ext uri="{BB962C8B-B14F-4D97-AF65-F5344CB8AC3E}">
        <p14:creationId xmlns:p14="http://schemas.microsoft.com/office/powerpoint/2010/main" val="400619380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7.5  </a:t>
            </a:r>
            <a:r>
              <a:rPr lang="zh-CN" altLang="zh-CN" b="1" dirty="0"/>
              <a:t>打印演示文稿</a:t>
            </a:r>
            <a:endParaRPr lang="zh-CN" altLang="en-US" dirty="0"/>
          </a:p>
        </p:txBody>
      </p:sp>
      <p:grpSp>
        <p:nvGrpSpPr>
          <p:cNvPr id="4" name="Group 2"/>
          <p:cNvGrpSpPr>
            <a:grpSpLocks/>
          </p:cNvGrpSpPr>
          <p:nvPr/>
        </p:nvGrpSpPr>
        <p:grpSpPr bwMode="auto">
          <a:xfrm>
            <a:off x="179512" y="2060848"/>
            <a:ext cx="8964488" cy="3960440"/>
            <a:chOff x="1800" y="10336"/>
            <a:chExt cx="7755" cy="3420"/>
          </a:xfrm>
        </p:grpSpPr>
        <p:pic>
          <p:nvPicPr>
            <p:cNvPr id="4099"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0" y="10336"/>
              <a:ext cx="4455" cy="3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 y="10336"/>
              <a:ext cx="3015" cy="3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矩形 4"/>
          <p:cNvSpPr/>
          <p:nvPr/>
        </p:nvSpPr>
        <p:spPr>
          <a:xfrm>
            <a:off x="395536" y="6090625"/>
            <a:ext cx="8064896" cy="369332"/>
          </a:xfrm>
          <a:prstGeom prst="rect">
            <a:avLst/>
          </a:prstGeom>
        </p:spPr>
        <p:txBody>
          <a:bodyPr wrap="square">
            <a:spAutoFit/>
          </a:bodyPr>
          <a:lstStyle/>
          <a:p>
            <a:r>
              <a:rPr lang="zh-CN" altLang="zh-CN" dirty="0"/>
              <a:t>图</a:t>
            </a:r>
            <a:r>
              <a:rPr lang="en-US" altLang="zh-CN" dirty="0"/>
              <a:t>7</a:t>
            </a:r>
            <a:r>
              <a:rPr lang="zh-CN" altLang="zh-CN" dirty="0"/>
              <a:t>－</a:t>
            </a:r>
            <a:r>
              <a:rPr lang="en-US" altLang="zh-CN" dirty="0"/>
              <a:t>38 </a:t>
            </a:r>
            <a:r>
              <a:rPr lang="zh-CN" altLang="zh-CN" dirty="0"/>
              <a:t>演示文稿打印功能列表</a:t>
            </a:r>
            <a:r>
              <a:rPr lang="en-US" altLang="zh-CN" dirty="0"/>
              <a:t>       </a:t>
            </a:r>
            <a:r>
              <a:rPr lang="en-US" altLang="zh-CN" dirty="0" smtClean="0"/>
              <a:t>                       </a:t>
            </a:r>
            <a:r>
              <a:rPr lang="zh-CN" altLang="zh-CN" dirty="0" smtClean="0"/>
              <a:t>图</a:t>
            </a:r>
            <a:r>
              <a:rPr lang="en-US" altLang="zh-CN" dirty="0"/>
              <a:t>7</a:t>
            </a:r>
            <a:r>
              <a:rPr lang="zh-CN" altLang="zh-CN" dirty="0"/>
              <a:t>－</a:t>
            </a:r>
            <a:r>
              <a:rPr lang="en-US" altLang="zh-CN" dirty="0"/>
              <a:t>39 “</a:t>
            </a:r>
            <a:r>
              <a:rPr lang="zh-CN" altLang="zh-CN" dirty="0"/>
              <a:t>页眉和页脚</a:t>
            </a:r>
            <a:r>
              <a:rPr lang="en-US" altLang="zh-CN" dirty="0"/>
              <a:t>”</a:t>
            </a:r>
            <a:r>
              <a:rPr lang="zh-CN" altLang="zh-CN" dirty="0"/>
              <a:t>对话框</a:t>
            </a:r>
          </a:p>
        </p:txBody>
      </p:sp>
    </p:spTree>
    <p:extLst>
      <p:ext uri="{BB962C8B-B14F-4D97-AF65-F5344CB8AC3E}">
        <p14:creationId xmlns:p14="http://schemas.microsoft.com/office/powerpoint/2010/main" val="252258790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7.5.3  </a:t>
            </a:r>
            <a:r>
              <a:rPr lang="zh-CN" altLang="zh-CN" b="1" dirty="0"/>
              <a:t>打印预览和打印</a:t>
            </a:r>
            <a:endParaRPr lang="zh-CN" altLang="zh-CN" dirty="0"/>
          </a:p>
          <a:p>
            <a:pPr lvl="1"/>
            <a:r>
              <a:rPr lang="zh-CN" altLang="zh-CN" dirty="0"/>
              <a:t>在正式打印之前</a:t>
            </a:r>
            <a:r>
              <a:rPr lang="zh-CN" altLang="zh-CN" dirty="0" smtClean="0"/>
              <a:t>，可以</a:t>
            </a:r>
            <a:r>
              <a:rPr lang="zh-CN" altLang="zh-CN" dirty="0"/>
              <a:t>点击预览窗格左下方的翻页按钮，以逐页浏览欲打印的幻灯片</a:t>
            </a:r>
            <a:r>
              <a:rPr lang="zh-CN" altLang="zh-CN" dirty="0" smtClean="0"/>
              <a:t>；</a:t>
            </a:r>
            <a:endParaRPr lang="en-US" altLang="zh-CN" dirty="0" smtClean="0"/>
          </a:p>
          <a:p>
            <a:pPr lvl="1"/>
            <a:r>
              <a:rPr lang="zh-CN" altLang="zh-CN" dirty="0" smtClean="0"/>
              <a:t>可以</a:t>
            </a:r>
            <a:r>
              <a:rPr lang="zh-CN" altLang="zh-CN" dirty="0"/>
              <a:t>滑动预览窗格右下角的</a:t>
            </a:r>
            <a:r>
              <a:rPr lang="en-US" altLang="zh-CN" dirty="0"/>
              <a:t>“</a:t>
            </a:r>
            <a:r>
              <a:rPr lang="zh-CN" altLang="zh-CN" dirty="0"/>
              <a:t>显示比例</a:t>
            </a:r>
            <a:r>
              <a:rPr lang="en-US" altLang="zh-CN" dirty="0"/>
              <a:t>”</a:t>
            </a:r>
            <a:r>
              <a:rPr lang="zh-CN" altLang="zh-CN" dirty="0"/>
              <a:t>滑动块，通过放大幻灯片显示比例来预览幻灯片的细节。</a:t>
            </a:r>
          </a:p>
          <a:p>
            <a:pPr lvl="1"/>
            <a:r>
              <a:rPr lang="zh-CN" altLang="zh-CN" dirty="0"/>
              <a:t>在预览结果满意后，即点击</a:t>
            </a:r>
            <a:r>
              <a:rPr lang="en-US" altLang="zh-CN" dirty="0"/>
              <a:t>“</a:t>
            </a:r>
            <a:r>
              <a:rPr lang="zh-CN" altLang="zh-CN" dirty="0"/>
              <a:t>打印</a:t>
            </a:r>
            <a:r>
              <a:rPr lang="en-US" altLang="zh-CN" dirty="0"/>
              <a:t>”</a:t>
            </a:r>
            <a:r>
              <a:rPr lang="zh-CN" altLang="zh-CN" dirty="0"/>
              <a:t>功能项列表中的</a:t>
            </a:r>
            <a:r>
              <a:rPr lang="en-US" altLang="zh-CN" dirty="0"/>
              <a:t>“</a:t>
            </a:r>
            <a:r>
              <a:rPr lang="zh-CN" altLang="zh-CN" dirty="0"/>
              <a:t>打印</a:t>
            </a:r>
            <a:r>
              <a:rPr lang="en-US" altLang="zh-CN" dirty="0"/>
              <a:t>”</a:t>
            </a:r>
            <a:r>
              <a:rPr lang="zh-CN" altLang="zh-CN" dirty="0"/>
              <a:t>按钮，完成演示文稿的幻灯片</a:t>
            </a:r>
            <a:r>
              <a:rPr lang="en-US" altLang="zh-CN" dirty="0"/>
              <a:t>/</a:t>
            </a:r>
            <a:r>
              <a:rPr lang="zh-CN" altLang="zh-CN" dirty="0"/>
              <a:t>讲义的打印。</a:t>
            </a:r>
          </a:p>
          <a:p>
            <a:pPr lvl="1"/>
            <a:endParaRPr lang="zh-CN" altLang="en-US" dirty="0"/>
          </a:p>
        </p:txBody>
      </p:sp>
      <p:sp>
        <p:nvSpPr>
          <p:cNvPr id="3" name="标题 2"/>
          <p:cNvSpPr>
            <a:spLocks noGrp="1"/>
          </p:cNvSpPr>
          <p:nvPr>
            <p:ph type="title"/>
          </p:nvPr>
        </p:nvSpPr>
        <p:spPr/>
        <p:txBody>
          <a:bodyPr/>
          <a:lstStyle/>
          <a:p>
            <a:r>
              <a:rPr lang="en-US" altLang="zh-CN" b="1" dirty="0"/>
              <a:t>7.5  </a:t>
            </a:r>
            <a:r>
              <a:rPr lang="zh-CN" altLang="zh-CN" b="1" dirty="0"/>
              <a:t>打印演示文稿</a:t>
            </a:r>
            <a:endParaRPr lang="zh-CN" altLang="en-US" dirty="0"/>
          </a:p>
        </p:txBody>
      </p:sp>
    </p:spTree>
    <p:extLst>
      <p:ext uri="{BB962C8B-B14F-4D97-AF65-F5344CB8AC3E}">
        <p14:creationId xmlns:p14="http://schemas.microsoft.com/office/powerpoint/2010/main" val="13996768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2"/>
            <a:r>
              <a:rPr lang="en-US" altLang="zh-CN" b="1" dirty="0"/>
              <a:t>(3)</a:t>
            </a:r>
            <a:r>
              <a:rPr lang="zh-CN" altLang="zh-CN" b="1" dirty="0"/>
              <a:t>根据</a:t>
            </a:r>
            <a:r>
              <a:rPr lang="en-US" altLang="zh-CN" b="1" dirty="0"/>
              <a:t>Office.com</a:t>
            </a:r>
            <a:r>
              <a:rPr lang="zh-CN" altLang="zh-CN" b="1" dirty="0"/>
              <a:t>模板创建演示文稿</a:t>
            </a:r>
            <a:endParaRPr lang="zh-CN" altLang="zh-CN" dirty="0"/>
          </a:p>
          <a:p>
            <a:pPr lvl="3"/>
            <a:r>
              <a:rPr lang="en-US" altLang="zh-CN" dirty="0"/>
              <a:t>“Office.com</a:t>
            </a:r>
            <a:r>
              <a:rPr lang="zh-CN" altLang="zh-CN" dirty="0"/>
              <a:t>模板</a:t>
            </a:r>
            <a:r>
              <a:rPr lang="en-US" altLang="zh-CN" dirty="0"/>
              <a:t>”</a:t>
            </a:r>
            <a:r>
              <a:rPr lang="zh-CN" altLang="zh-CN" dirty="0" smtClean="0"/>
              <a:t>是</a:t>
            </a:r>
            <a:r>
              <a:rPr lang="zh-CN" altLang="en-US" dirty="0" smtClean="0"/>
              <a:t>微软</a:t>
            </a:r>
            <a:r>
              <a:rPr lang="zh-CN" altLang="zh-CN" dirty="0" smtClean="0"/>
              <a:t>公司</a:t>
            </a:r>
            <a:r>
              <a:rPr lang="zh-CN" altLang="zh-CN" dirty="0"/>
              <a:t>为其</a:t>
            </a:r>
            <a:r>
              <a:rPr lang="en-US" altLang="zh-CN" dirty="0"/>
              <a:t>Microsoft Office</a:t>
            </a:r>
            <a:r>
              <a:rPr lang="zh-CN" altLang="zh-CN" dirty="0"/>
              <a:t>软件包提供的网络下载模板，它包括了</a:t>
            </a:r>
            <a:r>
              <a:rPr lang="en-US" altLang="zh-CN" dirty="0"/>
              <a:t>19</a:t>
            </a:r>
            <a:r>
              <a:rPr lang="zh-CN" altLang="zh-CN" dirty="0"/>
              <a:t>类专用模板，需要联网下载到本机上才能使用</a:t>
            </a:r>
            <a:r>
              <a:rPr lang="zh-CN" altLang="zh-CN" dirty="0" smtClean="0"/>
              <a:t>。</a:t>
            </a:r>
            <a:endParaRPr lang="en-US" altLang="zh-CN" dirty="0" smtClean="0"/>
          </a:p>
          <a:p>
            <a:pPr lvl="3"/>
            <a:r>
              <a:rPr lang="zh-CN" altLang="zh-CN" dirty="0" smtClean="0"/>
              <a:t>在</a:t>
            </a:r>
            <a:r>
              <a:rPr lang="en-US" altLang="zh-CN" dirty="0"/>
              <a:t>PowerPoint 2010 </a:t>
            </a:r>
            <a:r>
              <a:rPr lang="zh-CN" altLang="zh-CN" dirty="0"/>
              <a:t>窗口的“文件”菜单中选择“新建”项，并在</a:t>
            </a:r>
            <a:r>
              <a:rPr lang="en-US" altLang="zh-CN" dirty="0"/>
              <a:t>“</a:t>
            </a:r>
            <a:r>
              <a:rPr lang="zh-CN" altLang="zh-CN" dirty="0"/>
              <a:t>可用的模板和主题</a:t>
            </a:r>
            <a:r>
              <a:rPr lang="en-US" altLang="zh-CN" dirty="0"/>
              <a:t>”</a:t>
            </a:r>
            <a:r>
              <a:rPr lang="zh-CN" altLang="zh-CN" dirty="0"/>
              <a:t>栏中</a:t>
            </a:r>
            <a:r>
              <a:rPr lang="en-US" altLang="zh-CN" dirty="0"/>
              <a:t>“Office.com</a:t>
            </a:r>
            <a:r>
              <a:rPr lang="zh-CN" altLang="zh-CN" dirty="0"/>
              <a:t>模板</a:t>
            </a:r>
            <a:r>
              <a:rPr lang="en-US" altLang="zh-CN" dirty="0"/>
              <a:t>”</a:t>
            </a:r>
            <a:r>
              <a:rPr lang="zh-CN" altLang="zh-CN" dirty="0"/>
              <a:t>项下选择合适的文件夹或右侧的</a:t>
            </a:r>
            <a:r>
              <a:rPr lang="en-US" altLang="zh-CN" dirty="0"/>
              <a:t>    </a:t>
            </a:r>
            <a:r>
              <a:rPr lang="en-US" altLang="zh-CN" dirty="0" smtClean="0"/>
              <a:t>   </a:t>
            </a:r>
            <a:r>
              <a:rPr lang="zh-CN" altLang="zh-CN" dirty="0" smtClean="0"/>
              <a:t>按钮</a:t>
            </a:r>
            <a:r>
              <a:rPr lang="zh-CN" altLang="zh-CN" dirty="0"/>
              <a:t>，即进入网络下载或搜索，以获得想要的</a:t>
            </a:r>
            <a:r>
              <a:rPr lang="en-US" altLang="zh-CN" dirty="0"/>
              <a:t>Office.com</a:t>
            </a:r>
            <a:r>
              <a:rPr lang="zh-CN" altLang="zh-CN" dirty="0"/>
              <a:t>模板</a:t>
            </a:r>
            <a:r>
              <a:rPr lang="zh-CN" altLang="zh-CN" dirty="0" smtClean="0"/>
              <a:t>。</a:t>
            </a:r>
            <a:endParaRPr lang="en-US" altLang="zh-CN" dirty="0" smtClean="0"/>
          </a:p>
          <a:p>
            <a:pPr lvl="3"/>
            <a:r>
              <a:rPr lang="zh-CN" altLang="zh-CN" dirty="0" smtClean="0"/>
              <a:t>点击</a:t>
            </a:r>
            <a:r>
              <a:rPr lang="zh-CN" altLang="zh-CN" dirty="0"/>
              <a:t>右窗格中的</a:t>
            </a:r>
            <a:r>
              <a:rPr lang="en-US" altLang="zh-CN" dirty="0"/>
              <a:t>“</a:t>
            </a:r>
            <a:r>
              <a:rPr lang="zh-CN" altLang="zh-CN" dirty="0"/>
              <a:t>创建</a:t>
            </a:r>
            <a:r>
              <a:rPr lang="en-US" altLang="zh-CN" dirty="0"/>
              <a:t>”</a:t>
            </a:r>
            <a:r>
              <a:rPr lang="zh-CN" altLang="zh-CN" dirty="0" smtClean="0"/>
              <a:t>按钮</a:t>
            </a:r>
            <a:r>
              <a:rPr lang="zh-CN" altLang="en-US" dirty="0"/>
              <a:t>，</a:t>
            </a:r>
            <a:r>
              <a:rPr lang="en-US" altLang="zh-CN" dirty="0" smtClean="0"/>
              <a:t>Office.com</a:t>
            </a:r>
            <a:r>
              <a:rPr lang="zh-CN" altLang="zh-CN" dirty="0"/>
              <a:t>模板下载后即自动打开</a:t>
            </a:r>
            <a:r>
              <a:rPr lang="zh-CN" altLang="zh-CN" dirty="0" smtClean="0"/>
              <a:t>。</a:t>
            </a:r>
            <a:endParaRPr lang="en-US" altLang="zh-CN" dirty="0" smtClean="0"/>
          </a:p>
          <a:p>
            <a:pPr lvl="3"/>
            <a:r>
              <a:rPr lang="zh-CN" altLang="zh-CN" dirty="0" smtClean="0"/>
              <a:t>用户</a:t>
            </a:r>
            <a:r>
              <a:rPr lang="zh-CN" altLang="zh-CN" dirty="0"/>
              <a:t>可以按自己意愿来修改它的文本内容、增加数据和图片、更改背景和切换效果等。</a:t>
            </a:r>
            <a:endParaRPr lang="zh-CN" altLang="en-US" dirty="0"/>
          </a:p>
        </p:txBody>
      </p:sp>
      <p:sp>
        <p:nvSpPr>
          <p:cNvPr id="3" name="标题 2"/>
          <p:cNvSpPr>
            <a:spLocks noGrp="1"/>
          </p:cNvSpPr>
          <p:nvPr>
            <p:ph type="title"/>
          </p:nvPr>
        </p:nvSpPr>
        <p:spPr/>
        <p:txBody>
          <a:bodyPr/>
          <a:lstStyle/>
          <a:p>
            <a:r>
              <a:rPr lang="en-US" altLang="zh-CN" b="1" dirty="0"/>
              <a:t>7.1  </a:t>
            </a:r>
            <a:r>
              <a:rPr lang="en-US" altLang="zh-CN" b="1" dirty="0" smtClean="0"/>
              <a:t>PowerPoint </a:t>
            </a:r>
            <a:r>
              <a:rPr lang="en-US" altLang="zh-CN" b="1" dirty="0"/>
              <a:t>2010</a:t>
            </a:r>
            <a:r>
              <a:rPr lang="zh-CN" altLang="en-US" b="1" dirty="0"/>
              <a:t>基本操作</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944" y="4221088"/>
            <a:ext cx="25717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488861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466</TotalTime>
  <Words>8653</Words>
  <Application>Microsoft Office PowerPoint</Application>
  <PresentationFormat>全屏显示(4:3)</PresentationFormat>
  <Paragraphs>479</Paragraphs>
  <Slides>84</Slides>
  <Notes>0</Notes>
  <HiddenSlides>0</HiddenSlides>
  <MMClips>0</MMClips>
  <ScaleCrop>false</ScaleCrop>
  <HeadingPairs>
    <vt:vector size="4" baseType="variant">
      <vt:variant>
        <vt:lpstr>主题</vt:lpstr>
      </vt:variant>
      <vt:variant>
        <vt:i4>1</vt:i4>
      </vt:variant>
      <vt:variant>
        <vt:lpstr>幻灯片标题</vt:lpstr>
      </vt:variant>
      <vt:variant>
        <vt:i4>84</vt:i4>
      </vt:variant>
    </vt:vector>
  </HeadingPairs>
  <TitlesOfParts>
    <vt:vector size="85" baseType="lpstr">
      <vt:lpstr>波形</vt:lpstr>
      <vt:lpstr>第7章  演示文稿制作基础</vt:lpstr>
      <vt:lpstr>第7章  演示文稿制作基础</vt:lpstr>
      <vt:lpstr>7.1  Powerpoint 2010基本操作</vt:lpstr>
      <vt:lpstr>7.1  PowerPoint 2010基本操作</vt:lpstr>
      <vt:lpstr>7.1  PowerPoint 2010基本操作</vt:lpstr>
      <vt:lpstr>7.1  PowerPoint 2010基本操作</vt:lpstr>
      <vt:lpstr>7.1  PowerPoint 2010基本操作</vt:lpstr>
      <vt:lpstr>7.1  PowerPoint 2010基本操作</vt:lpstr>
      <vt:lpstr>7.1  PowerPoint 2010基本操作</vt:lpstr>
      <vt:lpstr>7.1  PowerPoint 2010基本操作</vt:lpstr>
      <vt:lpstr>7.1  PowerPoint 2010基本操作</vt:lpstr>
      <vt:lpstr>7.1  PowerPoint 2010基本操作</vt:lpstr>
      <vt:lpstr>7.1  PowerPoint 2010基本操作</vt:lpstr>
      <vt:lpstr>7.1  PowerPoint 2010基本操作</vt:lpstr>
      <vt:lpstr>7.1  PowerPoint 2010基本操作</vt:lpstr>
      <vt:lpstr>7.1  PowerPoint 2010基本操作</vt:lpstr>
      <vt:lpstr>7.1  PowerPoint 2010基本操作</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7.2 编辑幻灯片</vt:lpstr>
      <vt:lpstr>7.3 格式化幻灯片</vt:lpstr>
      <vt:lpstr>7.3 格式化幻灯片</vt:lpstr>
      <vt:lpstr>7.3 格式化幻灯片</vt:lpstr>
      <vt:lpstr>7.3 格式化幻灯片</vt:lpstr>
      <vt:lpstr>7.3 格式化幻灯片</vt:lpstr>
      <vt:lpstr>7.3 格式化幻灯片</vt:lpstr>
      <vt:lpstr>7.3 格式化幻灯片</vt:lpstr>
      <vt:lpstr>7.3 格式化幻灯片</vt:lpstr>
      <vt:lpstr>7.3 格式化幻灯片</vt:lpstr>
      <vt:lpstr>7.3 格式化幻灯片</vt:lpstr>
      <vt:lpstr>7.3 格式化幻灯片</vt:lpstr>
      <vt:lpstr>7.3 格式化幻灯片</vt:lpstr>
      <vt:lpstr>7.3 格式化幻灯片</vt:lpstr>
      <vt:lpstr>7.3 格式化幻灯片</vt:lpstr>
      <vt:lpstr>7.3 格式化幻灯片</vt:lpstr>
      <vt:lpstr>7.4  设置幻灯片放映效果</vt:lpstr>
      <vt:lpstr>7.4  设置幻灯片放映效果</vt:lpstr>
      <vt:lpstr>7.4  设置幻灯片放映效果</vt:lpstr>
      <vt:lpstr>7.4  设置幻灯片放映效果</vt:lpstr>
      <vt:lpstr>7.4  设置幻灯片放映效果</vt:lpstr>
      <vt:lpstr>7.4  设置幻灯片放映效果</vt:lpstr>
      <vt:lpstr>7.4  设置幻灯片放映效果</vt:lpstr>
      <vt:lpstr>7.4  设置幻灯片放映效果</vt:lpstr>
      <vt:lpstr>7.4  设置幻灯片放映效果</vt:lpstr>
      <vt:lpstr>7.4  设置幻灯片放映效果</vt:lpstr>
      <vt:lpstr>7.4  设置幻灯片放映效果</vt:lpstr>
      <vt:lpstr>7.4  设置幻灯片放映效果</vt:lpstr>
      <vt:lpstr>7.4  设置幻灯片放映效果</vt:lpstr>
      <vt:lpstr>7.4  设置幻灯片放映效果</vt:lpstr>
      <vt:lpstr>7.4  设置幻灯片放映效果</vt:lpstr>
      <vt:lpstr>7.4  设置幻灯片放映效果</vt:lpstr>
      <vt:lpstr>7.4  设置幻灯片放映效果</vt:lpstr>
      <vt:lpstr>7.4  设置幻灯片放映效果</vt:lpstr>
      <vt:lpstr>7.4  设置幻灯片放映效果</vt:lpstr>
      <vt:lpstr>7.4  设置幻灯片放映效果</vt:lpstr>
      <vt:lpstr>7.4  设置幻灯片放映效果</vt:lpstr>
      <vt:lpstr>7.5  打印演示文稿</vt:lpstr>
      <vt:lpstr>7.5  打印演示文稿</vt:lpstr>
      <vt:lpstr>7.5  打印演示文稿</vt:lpstr>
      <vt:lpstr>7.5  打印演示文稿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第7章  演示文稿制作基础</dc:title>
  <dc:creator>admin</dc:creator>
  <cp:lastModifiedBy>admin</cp:lastModifiedBy>
  <cp:revision>48</cp:revision>
  <dcterms:created xsi:type="dcterms:W3CDTF">2015-08-30T01:13:33Z</dcterms:created>
  <dcterms:modified xsi:type="dcterms:W3CDTF">2016-04-24T00:36:24Z</dcterms:modified>
</cp:coreProperties>
</file>